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34" r:id="rId5"/>
    <p:sldId id="330" r:id="rId6"/>
    <p:sldId id="331" r:id="rId7"/>
    <p:sldId id="332" r:id="rId8"/>
    <p:sldId id="335" r:id="rId9"/>
    <p:sldId id="263" r:id="rId10"/>
    <p:sldId id="299" r:id="rId11"/>
    <p:sldId id="345" r:id="rId12"/>
    <p:sldId id="346" r:id="rId13"/>
    <p:sldId id="266" r:id="rId14"/>
    <p:sldId id="265" r:id="rId15"/>
    <p:sldId id="276" r:id="rId16"/>
    <p:sldId id="303" r:id="rId17"/>
    <p:sldId id="344" r:id="rId18"/>
    <p:sldId id="277" r:id="rId19"/>
    <p:sldId id="347" r:id="rId20"/>
    <p:sldId id="269" r:id="rId21"/>
    <p:sldId id="348" r:id="rId22"/>
    <p:sldId id="349" r:id="rId23"/>
    <p:sldId id="350" r:id="rId24"/>
    <p:sldId id="351" r:id="rId25"/>
    <p:sldId id="352" r:id="rId26"/>
    <p:sldId id="270" r:id="rId27"/>
    <p:sldId id="353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341" r:id="rId37"/>
    <p:sldId id="296" r:id="rId38"/>
    <p:sldId id="342" r:id="rId39"/>
    <p:sldId id="343" r:id="rId40"/>
    <p:sldId id="338" r:id="rId41"/>
    <p:sldId id="322" r:id="rId42"/>
    <p:sldId id="339" r:id="rId43"/>
    <p:sldId id="340" r:id="rId44"/>
    <p:sldId id="336" r:id="rId45"/>
    <p:sldId id="289" r:id="rId46"/>
    <p:sldId id="320" r:id="rId47"/>
    <p:sldId id="274" r:id="rId48"/>
    <p:sldId id="337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15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9AF9CB-C18B-408A-9239-37ADCDA0E85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07A07AD-9D0D-4A87-A8D1-8E47923C99D1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Executive Summary</a:t>
          </a:r>
        </a:p>
      </dgm:t>
    </dgm:pt>
    <dgm:pt modelId="{D3314835-8F27-4165-922D-E4D058167DA4}" type="parTrans" cxnId="{B68369CB-A9C7-44FA-969B-F8FD7B30861A}">
      <dgm:prSet/>
      <dgm:spPr/>
      <dgm:t>
        <a:bodyPr/>
        <a:lstStyle/>
        <a:p>
          <a:endParaRPr lang="en-US"/>
        </a:p>
      </dgm:t>
    </dgm:pt>
    <dgm:pt modelId="{59CA6A81-EEC6-4D5B-B0EE-47BE975D5E37}" type="sibTrans" cxnId="{B68369CB-A9C7-44FA-969B-F8FD7B30861A}">
      <dgm:prSet/>
      <dgm:spPr/>
      <dgm:t>
        <a:bodyPr/>
        <a:lstStyle/>
        <a:p>
          <a:endParaRPr lang="en-US"/>
        </a:p>
      </dgm:t>
    </dgm:pt>
    <dgm:pt modelId="{6CEBEFA8-7892-4582-B8B4-A8FBC178597F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Introduction</a:t>
          </a:r>
        </a:p>
      </dgm:t>
    </dgm:pt>
    <dgm:pt modelId="{D7CDC063-C85C-49F9-B260-0DF9391DDD98}" type="parTrans" cxnId="{7FEDEAAF-2581-4135-8D47-27DCD9AC7C1B}">
      <dgm:prSet/>
      <dgm:spPr/>
      <dgm:t>
        <a:bodyPr/>
        <a:lstStyle/>
        <a:p>
          <a:endParaRPr lang="en-US"/>
        </a:p>
      </dgm:t>
    </dgm:pt>
    <dgm:pt modelId="{6A336C51-1798-4FA7-AABE-A5C660A97910}" type="sibTrans" cxnId="{7FEDEAAF-2581-4135-8D47-27DCD9AC7C1B}">
      <dgm:prSet/>
      <dgm:spPr/>
      <dgm:t>
        <a:bodyPr/>
        <a:lstStyle/>
        <a:p>
          <a:endParaRPr lang="en-US"/>
        </a:p>
      </dgm:t>
    </dgm:pt>
    <dgm:pt modelId="{5104C801-4C43-4A63-98CA-C10292359281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Methodology</a:t>
          </a:r>
        </a:p>
      </dgm:t>
    </dgm:pt>
    <dgm:pt modelId="{AAF940E1-95F9-4326-9636-EA052717B041}" type="parTrans" cxnId="{01274BA1-5FB5-4086-8B24-5E0107B25288}">
      <dgm:prSet/>
      <dgm:spPr/>
      <dgm:t>
        <a:bodyPr/>
        <a:lstStyle/>
        <a:p>
          <a:endParaRPr lang="en-US"/>
        </a:p>
      </dgm:t>
    </dgm:pt>
    <dgm:pt modelId="{92C6954B-0D73-484B-AED9-A851D3DA1DDC}" type="sibTrans" cxnId="{01274BA1-5FB5-4086-8B24-5E0107B25288}">
      <dgm:prSet/>
      <dgm:spPr/>
      <dgm:t>
        <a:bodyPr/>
        <a:lstStyle/>
        <a:p>
          <a:endParaRPr lang="en-US"/>
        </a:p>
      </dgm:t>
    </dgm:pt>
    <dgm:pt modelId="{9F8C74D0-095F-4E6C-8026-A4A05CA48F26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Results</a:t>
          </a:r>
        </a:p>
      </dgm:t>
    </dgm:pt>
    <dgm:pt modelId="{C36E2AC8-A896-498C-BB97-A0E50A0F6AC2}" type="parTrans" cxnId="{2C7C5DEA-360B-4C6B-BCCE-2E92813B7755}">
      <dgm:prSet/>
      <dgm:spPr/>
      <dgm:t>
        <a:bodyPr/>
        <a:lstStyle/>
        <a:p>
          <a:endParaRPr lang="en-US"/>
        </a:p>
      </dgm:t>
    </dgm:pt>
    <dgm:pt modelId="{361B0543-5FCA-4F8B-80F5-5BEEAE392AB5}" type="sibTrans" cxnId="{2C7C5DEA-360B-4C6B-BCCE-2E92813B7755}">
      <dgm:prSet/>
      <dgm:spPr/>
      <dgm:t>
        <a:bodyPr/>
        <a:lstStyle/>
        <a:p>
          <a:endParaRPr lang="en-US"/>
        </a:p>
      </dgm:t>
    </dgm:pt>
    <dgm:pt modelId="{09F0A8E2-22BF-4C59-8FE6-0255467554B1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Conclusion</a:t>
          </a:r>
        </a:p>
      </dgm:t>
    </dgm:pt>
    <dgm:pt modelId="{D3A39024-3614-4E6B-B792-509039ECC121}" type="parTrans" cxnId="{4AD705FD-2898-4A30-9CCA-27063EA859B0}">
      <dgm:prSet/>
      <dgm:spPr/>
      <dgm:t>
        <a:bodyPr/>
        <a:lstStyle/>
        <a:p>
          <a:endParaRPr lang="en-US"/>
        </a:p>
      </dgm:t>
    </dgm:pt>
    <dgm:pt modelId="{C12DACD4-0AEF-463E-AE27-AF885E8143F0}" type="sibTrans" cxnId="{4AD705FD-2898-4A30-9CCA-27063EA859B0}">
      <dgm:prSet/>
      <dgm:spPr/>
      <dgm:t>
        <a:bodyPr/>
        <a:lstStyle/>
        <a:p>
          <a:endParaRPr lang="en-US"/>
        </a:p>
      </dgm:t>
    </dgm:pt>
    <dgm:pt modelId="{AB61BCC8-C5E8-4173-84F1-88F8B5B3E8C5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Appendix</a:t>
          </a:r>
        </a:p>
      </dgm:t>
    </dgm:pt>
    <dgm:pt modelId="{2ADE8A33-8932-4620-B522-7D4C931458A7}" type="parTrans" cxnId="{BE2C6C4A-51CA-4DCE-8EDC-FF5987B27025}">
      <dgm:prSet/>
      <dgm:spPr/>
      <dgm:t>
        <a:bodyPr/>
        <a:lstStyle/>
        <a:p>
          <a:endParaRPr lang="en-US"/>
        </a:p>
      </dgm:t>
    </dgm:pt>
    <dgm:pt modelId="{A90E3156-5961-47D9-8E9A-5A68FEF4086E}" type="sibTrans" cxnId="{BE2C6C4A-51CA-4DCE-8EDC-FF5987B27025}">
      <dgm:prSet/>
      <dgm:spPr/>
      <dgm:t>
        <a:bodyPr/>
        <a:lstStyle/>
        <a:p>
          <a:endParaRPr lang="en-US"/>
        </a:p>
      </dgm:t>
    </dgm:pt>
    <dgm:pt modelId="{2F1EA2C5-7BC2-40C0-90E2-1AD8E3AEA032}" type="pres">
      <dgm:prSet presAssocID="{F99AF9CB-C18B-408A-9239-37ADCDA0E85A}" presName="root" presStyleCnt="0">
        <dgm:presLayoutVars>
          <dgm:dir/>
          <dgm:resizeHandles val="exact"/>
        </dgm:presLayoutVars>
      </dgm:prSet>
      <dgm:spPr/>
    </dgm:pt>
    <dgm:pt modelId="{75A5D80D-D6FB-4CE9-9D8A-9C989A4530CA}" type="pres">
      <dgm:prSet presAssocID="{107A07AD-9D0D-4A87-A8D1-8E47923C99D1}" presName="compNode" presStyleCnt="0"/>
      <dgm:spPr/>
    </dgm:pt>
    <dgm:pt modelId="{583D1E33-6227-49DF-87A8-09E189CDD998}" type="pres">
      <dgm:prSet presAssocID="{107A07AD-9D0D-4A87-A8D1-8E47923C99D1}" presName="iconBgRect" presStyleLbl="bgShp" presStyleIdx="0" presStyleCnt="6"/>
      <dgm:spPr/>
    </dgm:pt>
    <dgm:pt modelId="{0E73CB26-9797-4E4B-83A0-BFD5C41FF90D}" type="pres">
      <dgm:prSet presAssocID="{107A07AD-9D0D-4A87-A8D1-8E47923C99D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B0DD63B0-8696-40CD-96A3-9EADCEE87486}" type="pres">
      <dgm:prSet presAssocID="{107A07AD-9D0D-4A87-A8D1-8E47923C99D1}" presName="spaceRect" presStyleCnt="0"/>
      <dgm:spPr/>
    </dgm:pt>
    <dgm:pt modelId="{3F4EC0B9-1CC5-43A5-BE12-7F373563170C}" type="pres">
      <dgm:prSet presAssocID="{107A07AD-9D0D-4A87-A8D1-8E47923C99D1}" presName="textRect" presStyleLbl="revTx" presStyleIdx="0" presStyleCnt="6">
        <dgm:presLayoutVars>
          <dgm:chMax val="1"/>
          <dgm:chPref val="1"/>
        </dgm:presLayoutVars>
      </dgm:prSet>
      <dgm:spPr/>
    </dgm:pt>
    <dgm:pt modelId="{C0155054-FB61-487F-A70A-3791D3AEC85F}" type="pres">
      <dgm:prSet presAssocID="{59CA6A81-EEC6-4D5B-B0EE-47BE975D5E37}" presName="sibTrans" presStyleCnt="0"/>
      <dgm:spPr/>
    </dgm:pt>
    <dgm:pt modelId="{86D7718B-0C5D-4A99-86D8-872FB199226E}" type="pres">
      <dgm:prSet presAssocID="{6CEBEFA8-7892-4582-B8B4-A8FBC178597F}" presName="compNode" presStyleCnt="0"/>
      <dgm:spPr/>
    </dgm:pt>
    <dgm:pt modelId="{758391C7-B089-4F84-B9C6-D84A52A6957E}" type="pres">
      <dgm:prSet presAssocID="{6CEBEFA8-7892-4582-B8B4-A8FBC178597F}" presName="iconBgRect" presStyleLbl="bgShp" presStyleIdx="1" presStyleCnt="6"/>
      <dgm:spPr/>
    </dgm:pt>
    <dgm:pt modelId="{C7891733-FAD3-44F2-A166-DBD6962C14EF}" type="pres">
      <dgm:prSet presAssocID="{6CEBEFA8-7892-4582-B8B4-A8FBC178597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A80C87E7-9156-4789-8A15-A1C733EF02AD}" type="pres">
      <dgm:prSet presAssocID="{6CEBEFA8-7892-4582-B8B4-A8FBC178597F}" presName="spaceRect" presStyleCnt="0"/>
      <dgm:spPr/>
    </dgm:pt>
    <dgm:pt modelId="{EAD5609C-284F-466A-9572-950362955C3F}" type="pres">
      <dgm:prSet presAssocID="{6CEBEFA8-7892-4582-B8B4-A8FBC178597F}" presName="textRect" presStyleLbl="revTx" presStyleIdx="1" presStyleCnt="6">
        <dgm:presLayoutVars>
          <dgm:chMax val="1"/>
          <dgm:chPref val="1"/>
        </dgm:presLayoutVars>
      </dgm:prSet>
      <dgm:spPr/>
    </dgm:pt>
    <dgm:pt modelId="{5A0CD30A-543F-4BC3-89CC-26808FFCB19B}" type="pres">
      <dgm:prSet presAssocID="{6A336C51-1798-4FA7-AABE-A5C660A97910}" presName="sibTrans" presStyleCnt="0"/>
      <dgm:spPr/>
    </dgm:pt>
    <dgm:pt modelId="{2E5892BD-5555-4063-9BB8-95457CFA2FEC}" type="pres">
      <dgm:prSet presAssocID="{5104C801-4C43-4A63-98CA-C10292359281}" presName="compNode" presStyleCnt="0"/>
      <dgm:spPr/>
    </dgm:pt>
    <dgm:pt modelId="{65972D31-3692-43BE-9D3E-62AAFEB08764}" type="pres">
      <dgm:prSet presAssocID="{5104C801-4C43-4A63-98CA-C10292359281}" presName="iconBgRect" presStyleLbl="bgShp" presStyleIdx="2" presStyleCnt="6"/>
      <dgm:spPr/>
    </dgm:pt>
    <dgm:pt modelId="{6B8BC8BD-6020-4B53-AAC5-FF54E55843F8}" type="pres">
      <dgm:prSet presAssocID="{5104C801-4C43-4A63-98CA-C1029235928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F9678F78-19E6-46A9-BBA7-09EF666C9BD2}" type="pres">
      <dgm:prSet presAssocID="{5104C801-4C43-4A63-98CA-C10292359281}" presName="spaceRect" presStyleCnt="0"/>
      <dgm:spPr/>
    </dgm:pt>
    <dgm:pt modelId="{6E54F093-0F0D-40AF-A047-F727E79E8DDB}" type="pres">
      <dgm:prSet presAssocID="{5104C801-4C43-4A63-98CA-C10292359281}" presName="textRect" presStyleLbl="revTx" presStyleIdx="2" presStyleCnt="6">
        <dgm:presLayoutVars>
          <dgm:chMax val="1"/>
          <dgm:chPref val="1"/>
        </dgm:presLayoutVars>
      </dgm:prSet>
      <dgm:spPr/>
    </dgm:pt>
    <dgm:pt modelId="{D0FC7842-E954-4076-BC7B-2E79B685C0D8}" type="pres">
      <dgm:prSet presAssocID="{92C6954B-0D73-484B-AED9-A851D3DA1DDC}" presName="sibTrans" presStyleCnt="0"/>
      <dgm:spPr/>
    </dgm:pt>
    <dgm:pt modelId="{14C34FD3-A157-4807-A602-04AAA21634A3}" type="pres">
      <dgm:prSet presAssocID="{9F8C74D0-095F-4E6C-8026-A4A05CA48F26}" presName="compNode" presStyleCnt="0"/>
      <dgm:spPr/>
    </dgm:pt>
    <dgm:pt modelId="{13C11BC9-7D24-4731-ADC8-D94461E1410A}" type="pres">
      <dgm:prSet presAssocID="{9F8C74D0-095F-4E6C-8026-A4A05CA48F26}" presName="iconBgRect" presStyleLbl="bgShp" presStyleIdx="3" presStyleCnt="6"/>
      <dgm:spPr/>
    </dgm:pt>
    <dgm:pt modelId="{51630CD9-2D24-4A29-A010-38BFC012EE63}" type="pres">
      <dgm:prSet presAssocID="{9F8C74D0-095F-4E6C-8026-A4A05CA48F2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79BDAA7E-D916-46C8-A48C-2FDEC93D0205}" type="pres">
      <dgm:prSet presAssocID="{9F8C74D0-095F-4E6C-8026-A4A05CA48F26}" presName="spaceRect" presStyleCnt="0"/>
      <dgm:spPr/>
    </dgm:pt>
    <dgm:pt modelId="{9EBAFAB0-72EB-4BD4-93F1-5B00D8BC0610}" type="pres">
      <dgm:prSet presAssocID="{9F8C74D0-095F-4E6C-8026-A4A05CA48F26}" presName="textRect" presStyleLbl="revTx" presStyleIdx="3" presStyleCnt="6">
        <dgm:presLayoutVars>
          <dgm:chMax val="1"/>
          <dgm:chPref val="1"/>
        </dgm:presLayoutVars>
      </dgm:prSet>
      <dgm:spPr/>
    </dgm:pt>
    <dgm:pt modelId="{442E641F-2A18-4B65-9F74-DDC1D0304ED9}" type="pres">
      <dgm:prSet presAssocID="{361B0543-5FCA-4F8B-80F5-5BEEAE392AB5}" presName="sibTrans" presStyleCnt="0"/>
      <dgm:spPr/>
    </dgm:pt>
    <dgm:pt modelId="{E512BEEF-E32A-49A2-B99F-C3E6B0E10C26}" type="pres">
      <dgm:prSet presAssocID="{09F0A8E2-22BF-4C59-8FE6-0255467554B1}" presName="compNode" presStyleCnt="0"/>
      <dgm:spPr/>
    </dgm:pt>
    <dgm:pt modelId="{966981A0-C0B7-465C-9B55-D19F19126C69}" type="pres">
      <dgm:prSet presAssocID="{09F0A8E2-22BF-4C59-8FE6-0255467554B1}" presName="iconBgRect" presStyleLbl="bgShp" presStyleIdx="4" presStyleCnt="6"/>
      <dgm:spPr/>
    </dgm:pt>
    <dgm:pt modelId="{DB9E8B28-4E37-4AC8-B33B-BEDD3E29549A}" type="pres">
      <dgm:prSet presAssocID="{09F0A8E2-22BF-4C59-8FE6-0255467554B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18472250-1745-498E-B1A8-FB644A48A52D}" type="pres">
      <dgm:prSet presAssocID="{09F0A8E2-22BF-4C59-8FE6-0255467554B1}" presName="spaceRect" presStyleCnt="0"/>
      <dgm:spPr/>
    </dgm:pt>
    <dgm:pt modelId="{A429BFF9-101D-49A5-B773-EC8D41A5B356}" type="pres">
      <dgm:prSet presAssocID="{09F0A8E2-22BF-4C59-8FE6-0255467554B1}" presName="textRect" presStyleLbl="revTx" presStyleIdx="4" presStyleCnt="6">
        <dgm:presLayoutVars>
          <dgm:chMax val="1"/>
          <dgm:chPref val="1"/>
        </dgm:presLayoutVars>
      </dgm:prSet>
      <dgm:spPr/>
    </dgm:pt>
    <dgm:pt modelId="{267EC3DA-A9FF-45FC-84BB-9C2AA58AE8D4}" type="pres">
      <dgm:prSet presAssocID="{C12DACD4-0AEF-463E-AE27-AF885E8143F0}" presName="sibTrans" presStyleCnt="0"/>
      <dgm:spPr/>
    </dgm:pt>
    <dgm:pt modelId="{21BE648D-A5A2-4117-8471-73B2FE8FBBFB}" type="pres">
      <dgm:prSet presAssocID="{AB61BCC8-C5E8-4173-84F1-88F8B5B3E8C5}" presName="compNode" presStyleCnt="0"/>
      <dgm:spPr/>
    </dgm:pt>
    <dgm:pt modelId="{F1AC1CBF-0280-4D04-972D-7E4F9491D4BB}" type="pres">
      <dgm:prSet presAssocID="{AB61BCC8-C5E8-4173-84F1-88F8B5B3E8C5}" presName="iconBgRect" presStyleLbl="bgShp" presStyleIdx="5" presStyleCnt="6"/>
      <dgm:spPr/>
    </dgm:pt>
    <dgm:pt modelId="{18035FE4-8EF0-4B31-831C-0777720C4B9D}" type="pres">
      <dgm:prSet presAssocID="{AB61BCC8-C5E8-4173-84F1-88F8B5B3E8C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67D0891E-74B5-4229-8864-E83F01E8A56B}" type="pres">
      <dgm:prSet presAssocID="{AB61BCC8-C5E8-4173-84F1-88F8B5B3E8C5}" presName="spaceRect" presStyleCnt="0"/>
      <dgm:spPr/>
    </dgm:pt>
    <dgm:pt modelId="{B899C234-143A-4286-9824-31D9A382BD11}" type="pres">
      <dgm:prSet presAssocID="{AB61BCC8-C5E8-4173-84F1-88F8B5B3E8C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D86C32F-6251-45B5-8178-8CBDBF3082AE}" type="presOf" srcId="{107A07AD-9D0D-4A87-A8D1-8E47923C99D1}" destId="{3F4EC0B9-1CC5-43A5-BE12-7F373563170C}" srcOrd="0" destOrd="0" presId="urn:microsoft.com/office/officeart/2018/5/layout/IconCircleLabelList"/>
    <dgm:cxn modelId="{120F5F37-07B6-4022-8DC8-F07CF4129018}" type="presOf" srcId="{6CEBEFA8-7892-4582-B8B4-A8FBC178597F}" destId="{EAD5609C-284F-466A-9572-950362955C3F}" srcOrd="0" destOrd="0" presId="urn:microsoft.com/office/officeart/2018/5/layout/IconCircleLabelList"/>
    <dgm:cxn modelId="{BE2C6C4A-51CA-4DCE-8EDC-FF5987B27025}" srcId="{F99AF9CB-C18B-408A-9239-37ADCDA0E85A}" destId="{AB61BCC8-C5E8-4173-84F1-88F8B5B3E8C5}" srcOrd="5" destOrd="0" parTransId="{2ADE8A33-8932-4620-B522-7D4C931458A7}" sibTransId="{A90E3156-5961-47D9-8E9A-5A68FEF4086E}"/>
    <dgm:cxn modelId="{D119BE7E-4CDA-4BB5-9E86-664FBB524BC5}" type="presOf" srcId="{9F8C74D0-095F-4E6C-8026-A4A05CA48F26}" destId="{9EBAFAB0-72EB-4BD4-93F1-5B00D8BC0610}" srcOrd="0" destOrd="0" presId="urn:microsoft.com/office/officeart/2018/5/layout/IconCircleLabelList"/>
    <dgm:cxn modelId="{01274BA1-5FB5-4086-8B24-5E0107B25288}" srcId="{F99AF9CB-C18B-408A-9239-37ADCDA0E85A}" destId="{5104C801-4C43-4A63-98CA-C10292359281}" srcOrd="2" destOrd="0" parTransId="{AAF940E1-95F9-4326-9636-EA052717B041}" sibTransId="{92C6954B-0D73-484B-AED9-A851D3DA1DDC}"/>
    <dgm:cxn modelId="{0D8872AA-5C09-40BC-81C7-9A771C46827B}" type="presOf" srcId="{09F0A8E2-22BF-4C59-8FE6-0255467554B1}" destId="{A429BFF9-101D-49A5-B773-EC8D41A5B356}" srcOrd="0" destOrd="0" presId="urn:microsoft.com/office/officeart/2018/5/layout/IconCircleLabelList"/>
    <dgm:cxn modelId="{7FEDEAAF-2581-4135-8D47-27DCD9AC7C1B}" srcId="{F99AF9CB-C18B-408A-9239-37ADCDA0E85A}" destId="{6CEBEFA8-7892-4582-B8B4-A8FBC178597F}" srcOrd="1" destOrd="0" parTransId="{D7CDC063-C85C-49F9-B260-0DF9391DDD98}" sibTransId="{6A336C51-1798-4FA7-AABE-A5C660A97910}"/>
    <dgm:cxn modelId="{F4B811C8-D774-48E8-A02B-65CA7E036811}" type="presOf" srcId="{F99AF9CB-C18B-408A-9239-37ADCDA0E85A}" destId="{2F1EA2C5-7BC2-40C0-90E2-1AD8E3AEA032}" srcOrd="0" destOrd="0" presId="urn:microsoft.com/office/officeart/2018/5/layout/IconCircleLabelList"/>
    <dgm:cxn modelId="{B68369CB-A9C7-44FA-969B-F8FD7B30861A}" srcId="{F99AF9CB-C18B-408A-9239-37ADCDA0E85A}" destId="{107A07AD-9D0D-4A87-A8D1-8E47923C99D1}" srcOrd="0" destOrd="0" parTransId="{D3314835-8F27-4165-922D-E4D058167DA4}" sibTransId="{59CA6A81-EEC6-4D5B-B0EE-47BE975D5E37}"/>
    <dgm:cxn modelId="{B0F9FCD8-57ED-4CA6-8253-CA52F1D0B4B5}" type="presOf" srcId="{5104C801-4C43-4A63-98CA-C10292359281}" destId="{6E54F093-0F0D-40AF-A047-F727E79E8DDB}" srcOrd="0" destOrd="0" presId="urn:microsoft.com/office/officeart/2018/5/layout/IconCircleLabelList"/>
    <dgm:cxn modelId="{03A564DB-B4DA-4049-9B0C-461C248B7A1F}" type="presOf" srcId="{AB61BCC8-C5E8-4173-84F1-88F8B5B3E8C5}" destId="{B899C234-143A-4286-9824-31D9A382BD11}" srcOrd="0" destOrd="0" presId="urn:microsoft.com/office/officeart/2018/5/layout/IconCircleLabelList"/>
    <dgm:cxn modelId="{2C7C5DEA-360B-4C6B-BCCE-2E92813B7755}" srcId="{F99AF9CB-C18B-408A-9239-37ADCDA0E85A}" destId="{9F8C74D0-095F-4E6C-8026-A4A05CA48F26}" srcOrd="3" destOrd="0" parTransId="{C36E2AC8-A896-498C-BB97-A0E50A0F6AC2}" sibTransId="{361B0543-5FCA-4F8B-80F5-5BEEAE392AB5}"/>
    <dgm:cxn modelId="{4AD705FD-2898-4A30-9CCA-27063EA859B0}" srcId="{F99AF9CB-C18B-408A-9239-37ADCDA0E85A}" destId="{09F0A8E2-22BF-4C59-8FE6-0255467554B1}" srcOrd="4" destOrd="0" parTransId="{D3A39024-3614-4E6B-B792-509039ECC121}" sibTransId="{C12DACD4-0AEF-463E-AE27-AF885E8143F0}"/>
    <dgm:cxn modelId="{E7A5B3FE-2702-4A65-950F-753948C9520C}" type="presParOf" srcId="{2F1EA2C5-7BC2-40C0-90E2-1AD8E3AEA032}" destId="{75A5D80D-D6FB-4CE9-9D8A-9C989A4530CA}" srcOrd="0" destOrd="0" presId="urn:microsoft.com/office/officeart/2018/5/layout/IconCircleLabelList"/>
    <dgm:cxn modelId="{3D55635F-567A-4FDF-A082-69CF87578261}" type="presParOf" srcId="{75A5D80D-D6FB-4CE9-9D8A-9C989A4530CA}" destId="{583D1E33-6227-49DF-87A8-09E189CDD998}" srcOrd="0" destOrd="0" presId="urn:microsoft.com/office/officeart/2018/5/layout/IconCircleLabelList"/>
    <dgm:cxn modelId="{0B2059A5-2812-4DAA-915D-64797B0F3F60}" type="presParOf" srcId="{75A5D80D-D6FB-4CE9-9D8A-9C989A4530CA}" destId="{0E73CB26-9797-4E4B-83A0-BFD5C41FF90D}" srcOrd="1" destOrd="0" presId="urn:microsoft.com/office/officeart/2018/5/layout/IconCircleLabelList"/>
    <dgm:cxn modelId="{ABF019FF-451E-4535-974F-954C5D7B080A}" type="presParOf" srcId="{75A5D80D-D6FB-4CE9-9D8A-9C989A4530CA}" destId="{B0DD63B0-8696-40CD-96A3-9EADCEE87486}" srcOrd="2" destOrd="0" presId="urn:microsoft.com/office/officeart/2018/5/layout/IconCircleLabelList"/>
    <dgm:cxn modelId="{E286D0F0-582C-4EC1-BF96-0244D6834A06}" type="presParOf" srcId="{75A5D80D-D6FB-4CE9-9D8A-9C989A4530CA}" destId="{3F4EC0B9-1CC5-43A5-BE12-7F373563170C}" srcOrd="3" destOrd="0" presId="urn:microsoft.com/office/officeart/2018/5/layout/IconCircleLabelList"/>
    <dgm:cxn modelId="{0CBB2792-DB06-4077-8679-B87C7AC7EA6D}" type="presParOf" srcId="{2F1EA2C5-7BC2-40C0-90E2-1AD8E3AEA032}" destId="{C0155054-FB61-487F-A70A-3791D3AEC85F}" srcOrd="1" destOrd="0" presId="urn:microsoft.com/office/officeart/2018/5/layout/IconCircleLabelList"/>
    <dgm:cxn modelId="{C119595A-0964-4894-A5C0-A239B41CD31B}" type="presParOf" srcId="{2F1EA2C5-7BC2-40C0-90E2-1AD8E3AEA032}" destId="{86D7718B-0C5D-4A99-86D8-872FB199226E}" srcOrd="2" destOrd="0" presId="urn:microsoft.com/office/officeart/2018/5/layout/IconCircleLabelList"/>
    <dgm:cxn modelId="{3EA990BB-0A4B-4D62-A8F0-937639D041A7}" type="presParOf" srcId="{86D7718B-0C5D-4A99-86D8-872FB199226E}" destId="{758391C7-B089-4F84-B9C6-D84A52A6957E}" srcOrd="0" destOrd="0" presId="urn:microsoft.com/office/officeart/2018/5/layout/IconCircleLabelList"/>
    <dgm:cxn modelId="{ED320B2F-C33E-4F61-A69E-E2518053BC33}" type="presParOf" srcId="{86D7718B-0C5D-4A99-86D8-872FB199226E}" destId="{C7891733-FAD3-44F2-A166-DBD6962C14EF}" srcOrd="1" destOrd="0" presId="urn:microsoft.com/office/officeart/2018/5/layout/IconCircleLabelList"/>
    <dgm:cxn modelId="{E30958AC-C7AC-4B96-B2F3-C57C2D70A03D}" type="presParOf" srcId="{86D7718B-0C5D-4A99-86D8-872FB199226E}" destId="{A80C87E7-9156-4789-8A15-A1C733EF02AD}" srcOrd="2" destOrd="0" presId="urn:microsoft.com/office/officeart/2018/5/layout/IconCircleLabelList"/>
    <dgm:cxn modelId="{05E9E012-8F9E-4E72-84E0-43052B3DE54D}" type="presParOf" srcId="{86D7718B-0C5D-4A99-86D8-872FB199226E}" destId="{EAD5609C-284F-466A-9572-950362955C3F}" srcOrd="3" destOrd="0" presId="urn:microsoft.com/office/officeart/2018/5/layout/IconCircleLabelList"/>
    <dgm:cxn modelId="{30618ED6-AB9D-4346-988C-05723C9D309C}" type="presParOf" srcId="{2F1EA2C5-7BC2-40C0-90E2-1AD8E3AEA032}" destId="{5A0CD30A-543F-4BC3-89CC-26808FFCB19B}" srcOrd="3" destOrd="0" presId="urn:microsoft.com/office/officeart/2018/5/layout/IconCircleLabelList"/>
    <dgm:cxn modelId="{16341D19-B661-49B5-95AF-19DE73328ED3}" type="presParOf" srcId="{2F1EA2C5-7BC2-40C0-90E2-1AD8E3AEA032}" destId="{2E5892BD-5555-4063-9BB8-95457CFA2FEC}" srcOrd="4" destOrd="0" presId="urn:microsoft.com/office/officeart/2018/5/layout/IconCircleLabelList"/>
    <dgm:cxn modelId="{83BA6988-9646-4932-94E4-A574D74D2012}" type="presParOf" srcId="{2E5892BD-5555-4063-9BB8-95457CFA2FEC}" destId="{65972D31-3692-43BE-9D3E-62AAFEB08764}" srcOrd="0" destOrd="0" presId="urn:microsoft.com/office/officeart/2018/5/layout/IconCircleLabelList"/>
    <dgm:cxn modelId="{FAB63BE6-C4F7-40B7-B239-9A86EA7EC311}" type="presParOf" srcId="{2E5892BD-5555-4063-9BB8-95457CFA2FEC}" destId="{6B8BC8BD-6020-4B53-AAC5-FF54E55843F8}" srcOrd="1" destOrd="0" presId="urn:microsoft.com/office/officeart/2018/5/layout/IconCircleLabelList"/>
    <dgm:cxn modelId="{2BB5DE2A-2B89-4355-9684-0746B7A52A3E}" type="presParOf" srcId="{2E5892BD-5555-4063-9BB8-95457CFA2FEC}" destId="{F9678F78-19E6-46A9-BBA7-09EF666C9BD2}" srcOrd="2" destOrd="0" presId="urn:microsoft.com/office/officeart/2018/5/layout/IconCircleLabelList"/>
    <dgm:cxn modelId="{1B848679-62C6-4A2C-BED6-77011FEE9086}" type="presParOf" srcId="{2E5892BD-5555-4063-9BB8-95457CFA2FEC}" destId="{6E54F093-0F0D-40AF-A047-F727E79E8DDB}" srcOrd="3" destOrd="0" presId="urn:microsoft.com/office/officeart/2018/5/layout/IconCircleLabelList"/>
    <dgm:cxn modelId="{915FD9C9-7C6D-499A-B352-E518598ECFD5}" type="presParOf" srcId="{2F1EA2C5-7BC2-40C0-90E2-1AD8E3AEA032}" destId="{D0FC7842-E954-4076-BC7B-2E79B685C0D8}" srcOrd="5" destOrd="0" presId="urn:microsoft.com/office/officeart/2018/5/layout/IconCircleLabelList"/>
    <dgm:cxn modelId="{33263FB5-17AC-469D-9418-B96CB24A48C8}" type="presParOf" srcId="{2F1EA2C5-7BC2-40C0-90E2-1AD8E3AEA032}" destId="{14C34FD3-A157-4807-A602-04AAA21634A3}" srcOrd="6" destOrd="0" presId="urn:microsoft.com/office/officeart/2018/5/layout/IconCircleLabelList"/>
    <dgm:cxn modelId="{6E96E3F8-D041-447F-851F-BD5E21AB5267}" type="presParOf" srcId="{14C34FD3-A157-4807-A602-04AAA21634A3}" destId="{13C11BC9-7D24-4731-ADC8-D94461E1410A}" srcOrd="0" destOrd="0" presId="urn:microsoft.com/office/officeart/2018/5/layout/IconCircleLabelList"/>
    <dgm:cxn modelId="{BE4B0B71-6072-49A1-8F7F-E71005E96DDF}" type="presParOf" srcId="{14C34FD3-A157-4807-A602-04AAA21634A3}" destId="{51630CD9-2D24-4A29-A010-38BFC012EE63}" srcOrd="1" destOrd="0" presId="urn:microsoft.com/office/officeart/2018/5/layout/IconCircleLabelList"/>
    <dgm:cxn modelId="{DCE51BED-0DA7-4070-AE6B-38C12414F786}" type="presParOf" srcId="{14C34FD3-A157-4807-A602-04AAA21634A3}" destId="{79BDAA7E-D916-46C8-A48C-2FDEC93D0205}" srcOrd="2" destOrd="0" presId="urn:microsoft.com/office/officeart/2018/5/layout/IconCircleLabelList"/>
    <dgm:cxn modelId="{99AA8899-3F55-45CB-8EBE-4F2D6B9C06BA}" type="presParOf" srcId="{14C34FD3-A157-4807-A602-04AAA21634A3}" destId="{9EBAFAB0-72EB-4BD4-93F1-5B00D8BC0610}" srcOrd="3" destOrd="0" presId="urn:microsoft.com/office/officeart/2018/5/layout/IconCircleLabelList"/>
    <dgm:cxn modelId="{793410BC-896C-4373-A18E-FAAD2D5922DB}" type="presParOf" srcId="{2F1EA2C5-7BC2-40C0-90E2-1AD8E3AEA032}" destId="{442E641F-2A18-4B65-9F74-DDC1D0304ED9}" srcOrd="7" destOrd="0" presId="urn:microsoft.com/office/officeart/2018/5/layout/IconCircleLabelList"/>
    <dgm:cxn modelId="{FEDFF365-462A-4A1D-8683-036004173B3F}" type="presParOf" srcId="{2F1EA2C5-7BC2-40C0-90E2-1AD8E3AEA032}" destId="{E512BEEF-E32A-49A2-B99F-C3E6B0E10C26}" srcOrd="8" destOrd="0" presId="urn:microsoft.com/office/officeart/2018/5/layout/IconCircleLabelList"/>
    <dgm:cxn modelId="{0685A8B9-9858-4993-9B91-72F1BF2A32E3}" type="presParOf" srcId="{E512BEEF-E32A-49A2-B99F-C3E6B0E10C26}" destId="{966981A0-C0B7-465C-9B55-D19F19126C69}" srcOrd="0" destOrd="0" presId="urn:microsoft.com/office/officeart/2018/5/layout/IconCircleLabelList"/>
    <dgm:cxn modelId="{F7D5422B-EE6F-4CA8-8B61-53DD7E1E08F1}" type="presParOf" srcId="{E512BEEF-E32A-49A2-B99F-C3E6B0E10C26}" destId="{DB9E8B28-4E37-4AC8-B33B-BEDD3E29549A}" srcOrd="1" destOrd="0" presId="urn:microsoft.com/office/officeart/2018/5/layout/IconCircleLabelList"/>
    <dgm:cxn modelId="{2AD024AE-6C1F-47A4-94B5-4B724CA2A66A}" type="presParOf" srcId="{E512BEEF-E32A-49A2-B99F-C3E6B0E10C26}" destId="{18472250-1745-498E-B1A8-FB644A48A52D}" srcOrd="2" destOrd="0" presId="urn:microsoft.com/office/officeart/2018/5/layout/IconCircleLabelList"/>
    <dgm:cxn modelId="{3ED3AE1E-F0C1-4E2C-97B7-BE2BE1315C4C}" type="presParOf" srcId="{E512BEEF-E32A-49A2-B99F-C3E6B0E10C26}" destId="{A429BFF9-101D-49A5-B773-EC8D41A5B356}" srcOrd="3" destOrd="0" presId="urn:microsoft.com/office/officeart/2018/5/layout/IconCircleLabelList"/>
    <dgm:cxn modelId="{721CBC5B-EC0E-4EC4-84F2-4FE6F590736B}" type="presParOf" srcId="{2F1EA2C5-7BC2-40C0-90E2-1AD8E3AEA032}" destId="{267EC3DA-A9FF-45FC-84BB-9C2AA58AE8D4}" srcOrd="9" destOrd="0" presId="urn:microsoft.com/office/officeart/2018/5/layout/IconCircleLabelList"/>
    <dgm:cxn modelId="{ACF98731-B34F-423B-8545-A0C028D09028}" type="presParOf" srcId="{2F1EA2C5-7BC2-40C0-90E2-1AD8E3AEA032}" destId="{21BE648D-A5A2-4117-8471-73B2FE8FBBFB}" srcOrd="10" destOrd="0" presId="urn:microsoft.com/office/officeart/2018/5/layout/IconCircleLabelList"/>
    <dgm:cxn modelId="{486CEAEE-0CDD-462D-A101-76B272086277}" type="presParOf" srcId="{21BE648D-A5A2-4117-8471-73B2FE8FBBFB}" destId="{F1AC1CBF-0280-4D04-972D-7E4F9491D4BB}" srcOrd="0" destOrd="0" presId="urn:microsoft.com/office/officeart/2018/5/layout/IconCircleLabelList"/>
    <dgm:cxn modelId="{2B10355D-0373-42E7-A760-647D47F3CA2A}" type="presParOf" srcId="{21BE648D-A5A2-4117-8471-73B2FE8FBBFB}" destId="{18035FE4-8EF0-4B31-831C-0777720C4B9D}" srcOrd="1" destOrd="0" presId="urn:microsoft.com/office/officeart/2018/5/layout/IconCircleLabelList"/>
    <dgm:cxn modelId="{0B759EEB-EC00-43C3-91D6-D416B6892634}" type="presParOf" srcId="{21BE648D-A5A2-4117-8471-73B2FE8FBBFB}" destId="{67D0891E-74B5-4229-8864-E83F01E8A56B}" srcOrd="2" destOrd="0" presId="urn:microsoft.com/office/officeart/2018/5/layout/IconCircleLabelList"/>
    <dgm:cxn modelId="{6B4C2F84-53F7-4AC8-881F-FD8DC305508C}" type="presParOf" srcId="{21BE648D-A5A2-4117-8471-73B2FE8FBBFB}" destId="{B899C234-143A-4286-9824-31D9A382BD1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A16B6E-FA01-4E01-8179-4058BB3C6CF2}" type="doc">
      <dgm:prSet loTypeId="urn:microsoft.com/office/officeart/2005/8/layout/lProcess2" loCatId="list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8283FA-C55D-4A75-B7A7-7F79AF356FC2}">
      <dgm:prSet custT="1"/>
      <dgm:spPr/>
      <dgm:t>
        <a:bodyPr/>
        <a:lstStyle/>
        <a:p>
          <a:r>
            <a:rPr lang="en-US" sz="4000" b="1" dirty="0">
              <a:latin typeface="Tenorite" panose="00000500000000000000" pitchFamily="2" charset="0"/>
            </a:rPr>
            <a:t>Summary of methodologies</a:t>
          </a:r>
        </a:p>
      </dgm:t>
    </dgm:pt>
    <dgm:pt modelId="{0792A2F8-5F1D-4D14-BB28-86082A600352}" type="parTrans" cxnId="{CF390A24-1C5F-43E0-803C-B4F01E73DD4A}">
      <dgm:prSet/>
      <dgm:spPr/>
      <dgm:t>
        <a:bodyPr/>
        <a:lstStyle/>
        <a:p>
          <a:endParaRPr lang="en-US" sz="2400" b="1">
            <a:latin typeface="Tenorite" panose="00000500000000000000" pitchFamily="2" charset="0"/>
          </a:endParaRPr>
        </a:p>
      </dgm:t>
    </dgm:pt>
    <dgm:pt modelId="{C78D185F-E994-45E3-AA93-6CF1ADDA72C2}" type="sibTrans" cxnId="{CF390A24-1C5F-43E0-803C-B4F01E73DD4A}">
      <dgm:prSet/>
      <dgm:spPr/>
      <dgm:t>
        <a:bodyPr/>
        <a:lstStyle/>
        <a:p>
          <a:endParaRPr lang="en-US" sz="2400" b="1">
            <a:latin typeface="Tenorite" panose="00000500000000000000" pitchFamily="2" charset="0"/>
          </a:endParaRPr>
        </a:p>
      </dgm:t>
    </dgm:pt>
    <dgm:pt modelId="{EBC462A0-47A3-4382-988E-A0C4C1CF5AEE}">
      <dgm:prSet custT="1"/>
      <dgm:spPr/>
      <dgm:t>
        <a:bodyPr/>
        <a:lstStyle/>
        <a:p>
          <a:r>
            <a:rPr lang="en-US" sz="4000" b="1" dirty="0">
              <a:latin typeface="Tenorite" panose="00000500000000000000" pitchFamily="2" charset="0"/>
            </a:rPr>
            <a:t>Summary of all results</a:t>
          </a:r>
        </a:p>
      </dgm:t>
    </dgm:pt>
    <dgm:pt modelId="{43563C5E-C5AF-4DF0-BA16-84003A5B5006}" type="parTrans" cxnId="{A611432E-EB25-403A-B9C6-7F2E75106E6C}">
      <dgm:prSet/>
      <dgm:spPr/>
      <dgm:t>
        <a:bodyPr/>
        <a:lstStyle/>
        <a:p>
          <a:endParaRPr lang="en-US" sz="2400" b="1">
            <a:latin typeface="Tenorite" panose="00000500000000000000" pitchFamily="2" charset="0"/>
          </a:endParaRPr>
        </a:p>
      </dgm:t>
    </dgm:pt>
    <dgm:pt modelId="{140E2732-78B7-463D-95D2-A90830A466BD}" type="sibTrans" cxnId="{A611432E-EB25-403A-B9C6-7F2E75106E6C}">
      <dgm:prSet/>
      <dgm:spPr/>
      <dgm:t>
        <a:bodyPr/>
        <a:lstStyle/>
        <a:p>
          <a:endParaRPr lang="en-US" sz="2400" b="1">
            <a:latin typeface="Tenorite" panose="00000500000000000000" pitchFamily="2" charset="0"/>
          </a:endParaRPr>
        </a:p>
      </dgm:t>
    </dgm:pt>
    <dgm:pt modelId="{60B9E7DA-15B5-4DC3-83ED-A68D2D38B13A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Data collection</a:t>
          </a:r>
        </a:p>
      </dgm:t>
    </dgm:pt>
    <dgm:pt modelId="{BCCAF5F6-D657-4DFC-A835-CC361F049FF1}" type="parTrans" cxnId="{BF470875-254B-4633-8327-723308B7BEFF}">
      <dgm:prSet/>
      <dgm:spPr/>
      <dgm:t>
        <a:bodyPr/>
        <a:lstStyle/>
        <a:p>
          <a:endParaRPr lang="en-US" sz="2400"/>
        </a:p>
      </dgm:t>
    </dgm:pt>
    <dgm:pt modelId="{DE5A6E89-F513-4037-9AF1-FFCF5BDC89CF}" type="sibTrans" cxnId="{BF470875-254B-4633-8327-723308B7BEFF}">
      <dgm:prSet/>
      <dgm:spPr/>
      <dgm:t>
        <a:bodyPr/>
        <a:lstStyle/>
        <a:p>
          <a:endParaRPr lang="en-US" sz="2400"/>
        </a:p>
      </dgm:t>
    </dgm:pt>
    <dgm:pt modelId="{270DF573-A7A7-434A-B998-AB99C50298DB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Data wrangling</a:t>
          </a:r>
        </a:p>
      </dgm:t>
    </dgm:pt>
    <dgm:pt modelId="{344EB989-E236-4001-8388-056E720DCC1A}" type="parTrans" cxnId="{0B8B5DF2-7E8D-4A34-A1EB-DD353440F68E}">
      <dgm:prSet/>
      <dgm:spPr/>
      <dgm:t>
        <a:bodyPr/>
        <a:lstStyle/>
        <a:p>
          <a:endParaRPr lang="en-US" sz="2400"/>
        </a:p>
      </dgm:t>
    </dgm:pt>
    <dgm:pt modelId="{6194E85F-5496-48E4-A4B5-3EE4A0110F32}" type="sibTrans" cxnId="{0B8B5DF2-7E8D-4A34-A1EB-DD353440F68E}">
      <dgm:prSet/>
      <dgm:spPr/>
      <dgm:t>
        <a:bodyPr/>
        <a:lstStyle/>
        <a:p>
          <a:endParaRPr lang="en-US" sz="2400"/>
        </a:p>
      </dgm:t>
    </dgm:pt>
    <dgm:pt modelId="{7D263603-4F79-45C9-BFF0-EF8D15994349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Exploratory Data Analysis with Data Visualization</a:t>
          </a:r>
        </a:p>
      </dgm:t>
    </dgm:pt>
    <dgm:pt modelId="{0342F3C5-4FB1-46CD-99F3-E1C7821D536A}" type="parTrans" cxnId="{1855D030-FA01-42FD-AD91-D53659081E62}">
      <dgm:prSet/>
      <dgm:spPr/>
      <dgm:t>
        <a:bodyPr/>
        <a:lstStyle/>
        <a:p>
          <a:endParaRPr lang="en-US" sz="2400"/>
        </a:p>
      </dgm:t>
    </dgm:pt>
    <dgm:pt modelId="{91780737-A9CF-41E0-9540-58E2BF6899D9}" type="sibTrans" cxnId="{1855D030-FA01-42FD-AD91-D53659081E62}">
      <dgm:prSet/>
      <dgm:spPr/>
      <dgm:t>
        <a:bodyPr/>
        <a:lstStyle/>
        <a:p>
          <a:endParaRPr lang="en-US" sz="2400"/>
        </a:p>
      </dgm:t>
    </dgm:pt>
    <dgm:pt modelId="{1FBECEAD-161B-4583-B264-B4DC2FA1D63B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Exploratory Data Analysis with SQL</a:t>
          </a:r>
        </a:p>
      </dgm:t>
    </dgm:pt>
    <dgm:pt modelId="{C62B0315-9F95-49FA-A4F7-D0E1CFAE32D3}" type="parTrans" cxnId="{DC0EA242-4CAD-45B4-9357-E9D56B622895}">
      <dgm:prSet/>
      <dgm:spPr/>
      <dgm:t>
        <a:bodyPr/>
        <a:lstStyle/>
        <a:p>
          <a:endParaRPr lang="en-US" sz="2400"/>
        </a:p>
      </dgm:t>
    </dgm:pt>
    <dgm:pt modelId="{F368AF4F-2AB1-440D-BC96-6FF920F248C0}" type="sibTrans" cxnId="{DC0EA242-4CAD-45B4-9357-E9D56B622895}">
      <dgm:prSet/>
      <dgm:spPr/>
      <dgm:t>
        <a:bodyPr/>
        <a:lstStyle/>
        <a:p>
          <a:endParaRPr lang="en-US" sz="2400"/>
        </a:p>
      </dgm:t>
    </dgm:pt>
    <dgm:pt modelId="{2321EC38-835A-44C5-B52C-9813C912E5D0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Building an interactive map with Folium</a:t>
          </a:r>
        </a:p>
      </dgm:t>
    </dgm:pt>
    <dgm:pt modelId="{D34E3E2A-8406-48D0-8743-13762EBC3E96}" type="parTrans" cxnId="{F71F65EB-AA67-479A-BE99-FB5594F6D749}">
      <dgm:prSet/>
      <dgm:spPr/>
      <dgm:t>
        <a:bodyPr/>
        <a:lstStyle/>
        <a:p>
          <a:endParaRPr lang="en-US" sz="2400"/>
        </a:p>
      </dgm:t>
    </dgm:pt>
    <dgm:pt modelId="{1F3743D3-7B25-4532-9349-13284D792E49}" type="sibTrans" cxnId="{F71F65EB-AA67-479A-BE99-FB5594F6D749}">
      <dgm:prSet/>
      <dgm:spPr/>
      <dgm:t>
        <a:bodyPr/>
        <a:lstStyle/>
        <a:p>
          <a:endParaRPr lang="en-US" sz="2400"/>
        </a:p>
      </dgm:t>
    </dgm:pt>
    <dgm:pt modelId="{DF82830C-05AF-40C2-86D6-CB09B8778D6D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Building a Dashboard with Plotly Dash</a:t>
          </a:r>
        </a:p>
      </dgm:t>
    </dgm:pt>
    <dgm:pt modelId="{50ECFE11-4A77-4AB8-998D-68C9064B2C63}" type="parTrans" cxnId="{AAA4ED99-4543-4E8C-B914-7DE49181C36C}">
      <dgm:prSet/>
      <dgm:spPr/>
      <dgm:t>
        <a:bodyPr/>
        <a:lstStyle/>
        <a:p>
          <a:endParaRPr lang="en-US" sz="2400"/>
        </a:p>
      </dgm:t>
    </dgm:pt>
    <dgm:pt modelId="{004F96FA-6AF3-4FDA-8880-306BFFDFE8F8}" type="sibTrans" cxnId="{AAA4ED99-4543-4E8C-B914-7DE49181C36C}">
      <dgm:prSet/>
      <dgm:spPr/>
      <dgm:t>
        <a:bodyPr/>
        <a:lstStyle/>
        <a:p>
          <a:endParaRPr lang="en-US" sz="2400"/>
        </a:p>
      </dgm:t>
    </dgm:pt>
    <dgm:pt modelId="{D14B9D29-9AB2-466F-883E-81FFFD451E56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Predictive analysis (Classification)</a:t>
          </a:r>
        </a:p>
      </dgm:t>
    </dgm:pt>
    <dgm:pt modelId="{1F256361-7182-4786-A126-2DCC7C30BB11}" type="parTrans" cxnId="{488787AD-4143-4CD6-A12C-452543EB05F9}">
      <dgm:prSet/>
      <dgm:spPr/>
      <dgm:t>
        <a:bodyPr/>
        <a:lstStyle/>
        <a:p>
          <a:endParaRPr lang="en-US" sz="2400"/>
        </a:p>
      </dgm:t>
    </dgm:pt>
    <dgm:pt modelId="{A36AC540-0429-4044-A650-91FCB08FB78F}" type="sibTrans" cxnId="{488787AD-4143-4CD6-A12C-452543EB05F9}">
      <dgm:prSet/>
      <dgm:spPr/>
      <dgm:t>
        <a:bodyPr/>
        <a:lstStyle/>
        <a:p>
          <a:endParaRPr lang="en-US" sz="2400"/>
        </a:p>
      </dgm:t>
    </dgm:pt>
    <dgm:pt modelId="{BA5F349B-568D-4548-B3A2-F96D8FAF8D62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Exploratory Data Analysis results</a:t>
          </a:r>
        </a:p>
      </dgm:t>
    </dgm:pt>
    <dgm:pt modelId="{69946917-20D4-487A-B668-11176876124C}" type="parTrans" cxnId="{2A6E8D6A-239F-4425-B80B-AB2CDB0D5DE0}">
      <dgm:prSet/>
      <dgm:spPr/>
      <dgm:t>
        <a:bodyPr/>
        <a:lstStyle/>
        <a:p>
          <a:endParaRPr lang="en-US" sz="2400"/>
        </a:p>
      </dgm:t>
    </dgm:pt>
    <dgm:pt modelId="{30C50AA6-B7B5-42CA-819D-35E3449C19E3}" type="sibTrans" cxnId="{2A6E8D6A-239F-4425-B80B-AB2CDB0D5DE0}">
      <dgm:prSet/>
      <dgm:spPr/>
      <dgm:t>
        <a:bodyPr/>
        <a:lstStyle/>
        <a:p>
          <a:endParaRPr lang="en-US" sz="2400"/>
        </a:p>
      </dgm:t>
    </dgm:pt>
    <dgm:pt modelId="{BEE5AB95-C29A-4D83-BE80-20799E3A125F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Interactive analytics demo in screenshots</a:t>
          </a:r>
        </a:p>
      </dgm:t>
    </dgm:pt>
    <dgm:pt modelId="{A6F616FF-D7A9-4788-B34A-793D57B45486}" type="parTrans" cxnId="{C55F04AD-AF83-4011-B857-3ED04B4DCC83}">
      <dgm:prSet/>
      <dgm:spPr/>
      <dgm:t>
        <a:bodyPr/>
        <a:lstStyle/>
        <a:p>
          <a:endParaRPr lang="en-US" sz="2400"/>
        </a:p>
      </dgm:t>
    </dgm:pt>
    <dgm:pt modelId="{672D8722-CE2C-462B-A5A8-EC5997B02C19}" type="sibTrans" cxnId="{C55F04AD-AF83-4011-B857-3ED04B4DCC83}">
      <dgm:prSet/>
      <dgm:spPr/>
      <dgm:t>
        <a:bodyPr/>
        <a:lstStyle/>
        <a:p>
          <a:endParaRPr lang="en-US" sz="2400"/>
        </a:p>
      </dgm:t>
    </dgm:pt>
    <dgm:pt modelId="{45AAB6BA-0922-48EF-97E6-0361A7970007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Predictive analysis results</a:t>
          </a:r>
        </a:p>
      </dgm:t>
    </dgm:pt>
    <dgm:pt modelId="{5008884C-5237-45CA-9321-432772E25591}" type="parTrans" cxnId="{0F41B7B4-523E-4AB9-8A97-FFB80AE4A402}">
      <dgm:prSet/>
      <dgm:spPr/>
      <dgm:t>
        <a:bodyPr/>
        <a:lstStyle/>
        <a:p>
          <a:endParaRPr lang="en-US" sz="2400"/>
        </a:p>
      </dgm:t>
    </dgm:pt>
    <dgm:pt modelId="{BFC81966-619A-47BD-97A6-ADB1DBD31853}" type="sibTrans" cxnId="{0F41B7B4-523E-4AB9-8A97-FFB80AE4A402}">
      <dgm:prSet/>
      <dgm:spPr/>
      <dgm:t>
        <a:bodyPr/>
        <a:lstStyle/>
        <a:p>
          <a:endParaRPr lang="en-US" sz="2400"/>
        </a:p>
      </dgm:t>
    </dgm:pt>
    <dgm:pt modelId="{9A5AFA13-8492-422E-BDDF-DAEF585E4CE9}" type="pres">
      <dgm:prSet presAssocID="{BFA16B6E-FA01-4E01-8179-4058BB3C6CF2}" presName="theList" presStyleCnt="0">
        <dgm:presLayoutVars>
          <dgm:dir/>
          <dgm:animLvl val="lvl"/>
          <dgm:resizeHandles val="exact"/>
        </dgm:presLayoutVars>
      </dgm:prSet>
      <dgm:spPr/>
    </dgm:pt>
    <dgm:pt modelId="{6345D6DC-522F-4A6B-9C42-78353103CCD0}" type="pres">
      <dgm:prSet presAssocID="{448283FA-C55D-4A75-B7A7-7F79AF356FC2}" presName="compNode" presStyleCnt="0"/>
      <dgm:spPr/>
    </dgm:pt>
    <dgm:pt modelId="{4422679A-418A-4FE6-9D2B-C476C26D8CC6}" type="pres">
      <dgm:prSet presAssocID="{448283FA-C55D-4A75-B7A7-7F79AF356FC2}" presName="aNode" presStyleLbl="bgShp" presStyleIdx="0" presStyleCnt="2"/>
      <dgm:spPr/>
    </dgm:pt>
    <dgm:pt modelId="{EC603964-257F-44FB-90B4-72402371BB9F}" type="pres">
      <dgm:prSet presAssocID="{448283FA-C55D-4A75-B7A7-7F79AF356FC2}" presName="textNode" presStyleLbl="bgShp" presStyleIdx="0" presStyleCnt="2"/>
      <dgm:spPr/>
    </dgm:pt>
    <dgm:pt modelId="{1B2CC3F7-B232-455D-8B8E-4741507F563A}" type="pres">
      <dgm:prSet presAssocID="{448283FA-C55D-4A75-B7A7-7F79AF356FC2}" presName="compChildNode" presStyleCnt="0"/>
      <dgm:spPr/>
    </dgm:pt>
    <dgm:pt modelId="{8FC8FE9C-73D9-44A6-87B1-A070D1F1BFF2}" type="pres">
      <dgm:prSet presAssocID="{448283FA-C55D-4A75-B7A7-7F79AF356FC2}" presName="theInnerList" presStyleCnt="0"/>
      <dgm:spPr/>
    </dgm:pt>
    <dgm:pt modelId="{733D2446-7B02-4E97-86D9-E04AEF666F8C}" type="pres">
      <dgm:prSet presAssocID="{60B9E7DA-15B5-4DC3-83ED-A68D2D38B13A}" presName="childNode" presStyleLbl="node1" presStyleIdx="0" presStyleCnt="10">
        <dgm:presLayoutVars>
          <dgm:bulletEnabled val="1"/>
        </dgm:presLayoutVars>
      </dgm:prSet>
      <dgm:spPr/>
    </dgm:pt>
    <dgm:pt modelId="{35CE6473-2F8A-4DE4-B690-45964FE27B68}" type="pres">
      <dgm:prSet presAssocID="{60B9E7DA-15B5-4DC3-83ED-A68D2D38B13A}" presName="aSpace2" presStyleCnt="0"/>
      <dgm:spPr/>
    </dgm:pt>
    <dgm:pt modelId="{ABD07DBA-EFC7-4215-AB64-29F1AF64AA66}" type="pres">
      <dgm:prSet presAssocID="{270DF573-A7A7-434A-B998-AB99C50298DB}" presName="childNode" presStyleLbl="node1" presStyleIdx="1" presStyleCnt="10">
        <dgm:presLayoutVars>
          <dgm:bulletEnabled val="1"/>
        </dgm:presLayoutVars>
      </dgm:prSet>
      <dgm:spPr/>
    </dgm:pt>
    <dgm:pt modelId="{BA8974FC-F0A4-4A0C-BFD2-DD376AD4CE6A}" type="pres">
      <dgm:prSet presAssocID="{270DF573-A7A7-434A-B998-AB99C50298DB}" presName="aSpace2" presStyleCnt="0"/>
      <dgm:spPr/>
    </dgm:pt>
    <dgm:pt modelId="{1CF5B617-9F69-44EA-B271-A874B4B838D0}" type="pres">
      <dgm:prSet presAssocID="{7D263603-4F79-45C9-BFF0-EF8D15994349}" presName="childNode" presStyleLbl="node1" presStyleIdx="2" presStyleCnt="10">
        <dgm:presLayoutVars>
          <dgm:bulletEnabled val="1"/>
        </dgm:presLayoutVars>
      </dgm:prSet>
      <dgm:spPr/>
    </dgm:pt>
    <dgm:pt modelId="{2450E68C-A6F7-48E4-A12A-97CB4834E122}" type="pres">
      <dgm:prSet presAssocID="{7D263603-4F79-45C9-BFF0-EF8D15994349}" presName="aSpace2" presStyleCnt="0"/>
      <dgm:spPr/>
    </dgm:pt>
    <dgm:pt modelId="{70C986C0-BA4B-4044-9FDE-77015BAFFC49}" type="pres">
      <dgm:prSet presAssocID="{1FBECEAD-161B-4583-B264-B4DC2FA1D63B}" presName="childNode" presStyleLbl="node1" presStyleIdx="3" presStyleCnt="10">
        <dgm:presLayoutVars>
          <dgm:bulletEnabled val="1"/>
        </dgm:presLayoutVars>
      </dgm:prSet>
      <dgm:spPr/>
    </dgm:pt>
    <dgm:pt modelId="{470DFB6A-32C4-4947-A34B-621895260E66}" type="pres">
      <dgm:prSet presAssocID="{1FBECEAD-161B-4583-B264-B4DC2FA1D63B}" presName="aSpace2" presStyleCnt="0"/>
      <dgm:spPr/>
    </dgm:pt>
    <dgm:pt modelId="{77DA378A-3E6D-4E76-B65A-BA8DF5400F67}" type="pres">
      <dgm:prSet presAssocID="{2321EC38-835A-44C5-B52C-9813C912E5D0}" presName="childNode" presStyleLbl="node1" presStyleIdx="4" presStyleCnt="10">
        <dgm:presLayoutVars>
          <dgm:bulletEnabled val="1"/>
        </dgm:presLayoutVars>
      </dgm:prSet>
      <dgm:spPr/>
    </dgm:pt>
    <dgm:pt modelId="{37310B95-7DBA-4C13-8BA1-4BCEF16658A7}" type="pres">
      <dgm:prSet presAssocID="{2321EC38-835A-44C5-B52C-9813C912E5D0}" presName="aSpace2" presStyleCnt="0"/>
      <dgm:spPr/>
    </dgm:pt>
    <dgm:pt modelId="{C810B37B-00FD-4F63-B1AC-D61ADDEAD028}" type="pres">
      <dgm:prSet presAssocID="{DF82830C-05AF-40C2-86D6-CB09B8778D6D}" presName="childNode" presStyleLbl="node1" presStyleIdx="5" presStyleCnt="10">
        <dgm:presLayoutVars>
          <dgm:bulletEnabled val="1"/>
        </dgm:presLayoutVars>
      </dgm:prSet>
      <dgm:spPr/>
    </dgm:pt>
    <dgm:pt modelId="{1D73F378-25BD-43EF-9B04-9E7D39D56E9B}" type="pres">
      <dgm:prSet presAssocID="{DF82830C-05AF-40C2-86D6-CB09B8778D6D}" presName="aSpace2" presStyleCnt="0"/>
      <dgm:spPr/>
    </dgm:pt>
    <dgm:pt modelId="{B5BFDFDA-13FB-4733-88FB-B50CE6CA801A}" type="pres">
      <dgm:prSet presAssocID="{D14B9D29-9AB2-466F-883E-81FFFD451E56}" presName="childNode" presStyleLbl="node1" presStyleIdx="6" presStyleCnt="10">
        <dgm:presLayoutVars>
          <dgm:bulletEnabled val="1"/>
        </dgm:presLayoutVars>
      </dgm:prSet>
      <dgm:spPr/>
    </dgm:pt>
    <dgm:pt modelId="{758DEA6E-4E11-40DB-B4F4-83A19482A9FC}" type="pres">
      <dgm:prSet presAssocID="{448283FA-C55D-4A75-B7A7-7F79AF356FC2}" presName="aSpace" presStyleCnt="0"/>
      <dgm:spPr/>
    </dgm:pt>
    <dgm:pt modelId="{7AB73484-62E1-4D92-AD80-B4275D54A38D}" type="pres">
      <dgm:prSet presAssocID="{EBC462A0-47A3-4382-988E-A0C4C1CF5AEE}" presName="compNode" presStyleCnt="0"/>
      <dgm:spPr/>
    </dgm:pt>
    <dgm:pt modelId="{E7ED3B39-A1AB-4BB2-ACEB-3D5F3BA5336C}" type="pres">
      <dgm:prSet presAssocID="{EBC462A0-47A3-4382-988E-A0C4C1CF5AEE}" presName="aNode" presStyleLbl="bgShp" presStyleIdx="1" presStyleCnt="2"/>
      <dgm:spPr/>
    </dgm:pt>
    <dgm:pt modelId="{964C952C-E6F9-480C-BC75-CFFBDAC66674}" type="pres">
      <dgm:prSet presAssocID="{EBC462A0-47A3-4382-988E-A0C4C1CF5AEE}" presName="textNode" presStyleLbl="bgShp" presStyleIdx="1" presStyleCnt="2"/>
      <dgm:spPr/>
    </dgm:pt>
    <dgm:pt modelId="{9DA98205-4EC8-4415-936A-6D17535A783C}" type="pres">
      <dgm:prSet presAssocID="{EBC462A0-47A3-4382-988E-A0C4C1CF5AEE}" presName="compChildNode" presStyleCnt="0"/>
      <dgm:spPr/>
    </dgm:pt>
    <dgm:pt modelId="{9171B01C-282F-406C-AA4A-343CC5F7ECFC}" type="pres">
      <dgm:prSet presAssocID="{EBC462A0-47A3-4382-988E-A0C4C1CF5AEE}" presName="theInnerList" presStyleCnt="0"/>
      <dgm:spPr/>
    </dgm:pt>
    <dgm:pt modelId="{6FEB3D3E-2038-4842-9507-0A063296D7FE}" type="pres">
      <dgm:prSet presAssocID="{BA5F349B-568D-4548-B3A2-F96D8FAF8D62}" presName="childNode" presStyleLbl="node1" presStyleIdx="7" presStyleCnt="10">
        <dgm:presLayoutVars>
          <dgm:bulletEnabled val="1"/>
        </dgm:presLayoutVars>
      </dgm:prSet>
      <dgm:spPr/>
    </dgm:pt>
    <dgm:pt modelId="{0BDE38E7-2EF5-45B0-B4BD-A5CC544B19D9}" type="pres">
      <dgm:prSet presAssocID="{BA5F349B-568D-4548-B3A2-F96D8FAF8D62}" presName="aSpace2" presStyleCnt="0"/>
      <dgm:spPr/>
    </dgm:pt>
    <dgm:pt modelId="{98C2E8A3-9254-472A-96FA-86B03D78D48D}" type="pres">
      <dgm:prSet presAssocID="{BEE5AB95-C29A-4D83-BE80-20799E3A125F}" presName="childNode" presStyleLbl="node1" presStyleIdx="8" presStyleCnt="10">
        <dgm:presLayoutVars>
          <dgm:bulletEnabled val="1"/>
        </dgm:presLayoutVars>
      </dgm:prSet>
      <dgm:spPr/>
    </dgm:pt>
    <dgm:pt modelId="{EA6F3AFA-ACED-4435-9949-39272CDA7767}" type="pres">
      <dgm:prSet presAssocID="{BEE5AB95-C29A-4D83-BE80-20799E3A125F}" presName="aSpace2" presStyleCnt="0"/>
      <dgm:spPr/>
    </dgm:pt>
    <dgm:pt modelId="{A4731851-4B5E-43BA-9B17-C94A2F7FAFD7}" type="pres">
      <dgm:prSet presAssocID="{45AAB6BA-0922-48EF-97E6-0361A7970007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35D7D717-A5F6-4AE1-9E93-440A798840FF}" type="presOf" srcId="{448283FA-C55D-4A75-B7A7-7F79AF356FC2}" destId="{4422679A-418A-4FE6-9D2B-C476C26D8CC6}" srcOrd="0" destOrd="0" presId="urn:microsoft.com/office/officeart/2005/8/layout/lProcess2"/>
    <dgm:cxn modelId="{CF390A24-1C5F-43E0-803C-B4F01E73DD4A}" srcId="{BFA16B6E-FA01-4E01-8179-4058BB3C6CF2}" destId="{448283FA-C55D-4A75-B7A7-7F79AF356FC2}" srcOrd="0" destOrd="0" parTransId="{0792A2F8-5F1D-4D14-BB28-86082A600352}" sibTransId="{C78D185F-E994-45E3-AA93-6CF1ADDA72C2}"/>
    <dgm:cxn modelId="{A611432E-EB25-403A-B9C6-7F2E75106E6C}" srcId="{BFA16B6E-FA01-4E01-8179-4058BB3C6CF2}" destId="{EBC462A0-47A3-4382-988E-A0C4C1CF5AEE}" srcOrd="1" destOrd="0" parTransId="{43563C5E-C5AF-4DF0-BA16-84003A5B5006}" sibTransId="{140E2732-78B7-463D-95D2-A90830A466BD}"/>
    <dgm:cxn modelId="{1855D030-FA01-42FD-AD91-D53659081E62}" srcId="{448283FA-C55D-4A75-B7A7-7F79AF356FC2}" destId="{7D263603-4F79-45C9-BFF0-EF8D15994349}" srcOrd="2" destOrd="0" parTransId="{0342F3C5-4FB1-46CD-99F3-E1C7821D536A}" sibTransId="{91780737-A9CF-41E0-9540-58E2BF6899D9}"/>
    <dgm:cxn modelId="{65155436-D03A-4789-B33A-97ADED5F10BA}" type="presOf" srcId="{DF82830C-05AF-40C2-86D6-CB09B8778D6D}" destId="{C810B37B-00FD-4F63-B1AC-D61ADDEAD028}" srcOrd="0" destOrd="0" presId="urn:microsoft.com/office/officeart/2005/8/layout/lProcess2"/>
    <dgm:cxn modelId="{B19ABE3A-AB3B-40BF-BFEB-D8C1B47BCA5A}" type="presOf" srcId="{2321EC38-835A-44C5-B52C-9813C912E5D0}" destId="{77DA378A-3E6D-4E76-B65A-BA8DF5400F67}" srcOrd="0" destOrd="0" presId="urn:microsoft.com/office/officeart/2005/8/layout/lProcess2"/>
    <dgm:cxn modelId="{0472425E-9398-46B5-8D2F-EEAC88C2A656}" type="presOf" srcId="{448283FA-C55D-4A75-B7A7-7F79AF356FC2}" destId="{EC603964-257F-44FB-90B4-72402371BB9F}" srcOrd="1" destOrd="0" presId="urn:microsoft.com/office/officeart/2005/8/layout/lProcess2"/>
    <dgm:cxn modelId="{DC0EA242-4CAD-45B4-9357-E9D56B622895}" srcId="{448283FA-C55D-4A75-B7A7-7F79AF356FC2}" destId="{1FBECEAD-161B-4583-B264-B4DC2FA1D63B}" srcOrd="3" destOrd="0" parTransId="{C62B0315-9F95-49FA-A4F7-D0E1CFAE32D3}" sibTransId="{F368AF4F-2AB1-440D-BC96-6FF920F248C0}"/>
    <dgm:cxn modelId="{2A6E8D6A-239F-4425-B80B-AB2CDB0D5DE0}" srcId="{EBC462A0-47A3-4382-988E-A0C4C1CF5AEE}" destId="{BA5F349B-568D-4548-B3A2-F96D8FAF8D62}" srcOrd="0" destOrd="0" parTransId="{69946917-20D4-487A-B668-11176876124C}" sibTransId="{30C50AA6-B7B5-42CA-819D-35E3449C19E3}"/>
    <dgm:cxn modelId="{720BF44E-AFB3-49F3-A8F0-9B7B91EC5BB2}" type="presOf" srcId="{BA5F349B-568D-4548-B3A2-F96D8FAF8D62}" destId="{6FEB3D3E-2038-4842-9507-0A063296D7FE}" srcOrd="0" destOrd="0" presId="urn:microsoft.com/office/officeart/2005/8/layout/lProcess2"/>
    <dgm:cxn modelId="{D5969B71-F153-403A-8A3C-7313FD8CB527}" type="presOf" srcId="{7D263603-4F79-45C9-BFF0-EF8D15994349}" destId="{1CF5B617-9F69-44EA-B271-A874B4B838D0}" srcOrd="0" destOrd="0" presId="urn:microsoft.com/office/officeart/2005/8/layout/lProcess2"/>
    <dgm:cxn modelId="{22BC3653-48E4-4CBA-AC06-2109AE504C1C}" type="presOf" srcId="{BFA16B6E-FA01-4E01-8179-4058BB3C6CF2}" destId="{9A5AFA13-8492-422E-BDDF-DAEF585E4CE9}" srcOrd="0" destOrd="0" presId="urn:microsoft.com/office/officeart/2005/8/layout/lProcess2"/>
    <dgm:cxn modelId="{BF470875-254B-4633-8327-723308B7BEFF}" srcId="{448283FA-C55D-4A75-B7A7-7F79AF356FC2}" destId="{60B9E7DA-15B5-4DC3-83ED-A68D2D38B13A}" srcOrd="0" destOrd="0" parTransId="{BCCAF5F6-D657-4DFC-A835-CC361F049FF1}" sibTransId="{DE5A6E89-F513-4037-9AF1-FFCF5BDC89CF}"/>
    <dgm:cxn modelId="{BCD1B47E-C2E4-421F-85A5-38D9F6974A70}" type="presOf" srcId="{270DF573-A7A7-434A-B998-AB99C50298DB}" destId="{ABD07DBA-EFC7-4215-AB64-29F1AF64AA66}" srcOrd="0" destOrd="0" presId="urn:microsoft.com/office/officeart/2005/8/layout/lProcess2"/>
    <dgm:cxn modelId="{A1BE358F-152E-44EE-992F-5AAF0911B718}" type="presOf" srcId="{45AAB6BA-0922-48EF-97E6-0361A7970007}" destId="{A4731851-4B5E-43BA-9B17-C94A2F7FAFD7}" srcOrd="0" destOrd="0" presId="urn:microsoft.com/office/officeart/2005/8/layout/lProcess2"/>
    <dgm:cxn modelId="{E6FB8895-3626-4A5A-BD55-BE33D5990D73}" type="presOf" srcId="{EBC462A0-47A3-4382-988E-A0C4C1CF5AEE}" destId="{964C952C-E6F9-480C-BC75-CFFBDAC66674}" srcOrd="1" destOrd="0" presId="urn:microsoft.com/office/officeart/2005/8/layout/lProcess2"/>
    <dgm:cxn modelId="{AAA4ED99-4543-4E8C-B914-7DE49181C36C}" srcId="{448283FA-C55D-4A75-B7A7-7F79AF356FC2}" destId="{DF82830C-05AF-40C2-86D6-CB09B8778D6D}" srcOrd="5" destOrd="0" parTransId="{50ECFE11-4A77-4AB8-998D-68C9064B2C63}" sibTransId="{004F96FA-6AF3-4FDA-8880-306BFFDFE8F8}"/>
    <dgm:cxn modelId="{6BF41A9E-F9D9-40FA-AE73-DF5FEC33BFD2}" type="presOf" srcId="{60B9E7DA-15B5-4DC3-83ED-A68D2D38B13A}" destId="{733D2446-7B02-4E97-86D9-E04AEF666F8C}" srcOrd="0" destOrd="0" presId="urn:microsoft.com/office/officeart/2005/8/layout/lProcess2"/>
    <dgm:cxn modelId="{C55F04AD-AF83-4011-B857-3ED04B4DCC83}" srcId="{EBC462A0-47A3-4382-988E-A0C4C1CF5AEE}" destId="{BEE5AB95-C29A-4D83-BE80-20799E3A125F}" srcOrd="1" destOrd="0" parTransId="{A6F616FF-D7A9-4788-B34A-793D57B45486}" sibTransId="{672D8722-CE2C-462B-A5A8-EC5997B02C19}"/>
    <dgm:cxn modelId="{488787AD-4143-4CD6-A12C-452543EB05F9}" srcId="{448283FA-C55D-4A75-B7A7-7F79AF356FC2}" destId="{D14B9D29-9AB2-466F-883E-81FFFD451E56}" srcOrd="6" destOrd="0" parTransId="{1F256361-7182-4786-A126-2DCC7C30BB11}" sibTransId="{A36AC540-0429-4044-A650-91FCB08FB78F}"/>
    <dgm:cxn modelId="{0F41B7B4-523E-4AB9-8A97-FFB80AE4A402}" srcId="{EBC462A0-47A3-4382-988E-A0C4C1CF5AEE}" destId="{45AAB6BA-0922-48EF-97E6-0361A7970007}" srcOrd="2" destOrd="0" parTransId="{5008884C-5237-45CA-9321-432772E25591}" sibTransId="{BFC81966-619A-47BD-97A6-ADB1DBD31853}"/>
    <dgm:cxn modelId="{797C02D1-4225-46D5-BCC8-20E0B89046A6}" type="presOf" srcId="{BEE5AB95-C29A-4D83-BE80-20799E3A125F}" destId="{98C2E8A3-9254-472A-96FA-86B03D78D48D}" srcOrd="0" destOrd="0" presId="urn:microsoft.com/office/officeart/2005/8/layout/lProcess2"/>
    <dgm:cxn modelId="{CB715EDD-8F1C-42E3-936B-BA51439E6BE1}" type="presOf" srcId="{1FBECEAD-161B-4583-B264-B4DC2FA1D63B}" destId="{70C986C0-BA4B-4044-9FDE-77015BAFFC49}" srcOrd="0" destOrd="0" presId="urn:microsoft.com/office/officeart/2005/8/layout/lProcess2"/>
    <dgm:cxn modelId="{F71F65EB-AA67-479A-BE99-FB5594F6D749}" srcId="{448283FA-C55D-4A75-B7A7-7F79AF356FC2}" destId="{2321EC38-835A-44C5-B52C-9813C912E5D0}" srcOrd="4" destOrd="0" parTransId="{D34E3E2A-8406-48D0-8743-13762EBC3E96}" sibTransId="{1F3743D3-7B25-4532-9349-13284D792E49}"/>
    <dgm:cxn modelId="{0B8B5DF2-7E8D-4A34-A1EB-DD353440F68E}" srcId="{448283FA-C55D-4A75-B7A7-7F79AF356FC2}" destId="{270DF573-A7A7-434A-B998-AB99C50298DB}" srcOrd="1" destOrd="0" parTransId="{344EB989-E236-4001-8388-056E720DCC1A}" sibTransId="{6194E85F-5496-48E4-A4B5-3EE4A0110F32}"/>
    <dgm:cxn modelId="{FBD3D9FD-F2B6-4273-AD57-33270C335CEA}" type="presOf" srcId="{EBC462A0-47A3-4382-988E-A0C4C1CF5AEE}" destId="{E7ED3B39-A1AB-4BB2-ACEB-3D5F3BA5336C}" srcOrd="0" destOrd="0" presId="urn:microsoft.com/office/officeart/2005/8/layout/lProcess2"/>
    <dgm:cxn modelId="{85CFCCFE-5657-4540-B75C-CDCEEFED7EC7}" type="presOf" srcId="{D14B9D29-9AB2-466F-883E-81FFFD451E56}" destId="{B5BFDFDA-13FB-4733-88FB-B50CE6CA801A}" srcOrd="0" destOrd="0" presId="urn:microsoft.com/office/officeart/2005/8/layout/lProcess2"/>
    <dgm:cxn modelId="{90F096ED-0D31-42C4-A1E3-6C6BAD222A61}" type="presParOf" srcId="{9A5AFA13-8492-422E-BDDF-DAEF585E4CE9}" destId="{6345D6DC-522F-4A6B-9C42-78353103CCD0}" srcOrd="0" destOrd="0" presId="urn:microsoft.com/office/officeart/2005/8/layout/lProcess2"/>
    <dgm:cxn modelId="{7D386234-8BD7-49F3-A3AC-CF8AB4F4D0DB}" type="presParOf" srcId="{6345D6DC-522F-4A6B-9C42-78353103CCD0}" destId="{4422679A-418A-4FE6-9D2B-C476C26D8CC6}" srcOrd="0" destOrd="0" presId="urn:microsoft.com/office/officeart/2005/8/layout/lProcess2"/>
    <dgm:cxn modelId="{B6310531-26A0-48E3-BDE0-8DA8274372E5}" type="presParOf" srcId="{6345D6DC-522F-4A6B-9C42-78353103CCD0}" destId="{EC603964-257F-44FB-90B4-72402371BB9F}" srcOrd="1" destOrd="0" presId="urn:microsoft.com/office/officeart/2005/8/layout/lProcess2"/>
    <dgm:cxn modelId="{7BB9FFA9-E2F7-45E8-85F3-7DD41E7DD9AA}" type="presParOf" srcId="{6345D6DC-522F-4A6B-9C42-78353103CCD0}" destId="{1B2CC3F7-B232-455D-8B8E-4741507F563A}" srcOrd="2" destOrd="0" presId="urn:microsoft.com/office/officeart/2005/8/layout/lProcess2"/>
    <dgm:cxn modelId="{009322A9-5923-434E-B886-BC8E62EA690A}" type="presParOf" srcId="{1B2CC3F7-B232-455D-8B8E-4741507F563A}" destId="{8FC8FE9C-73D9-44A6-87B1-A070D1F1BFF2}" srcOrd="0" destOrd="0" presId="urn:microsoft.com/office/officeart/2005/8/layout/lProcess2"/>
    <dgm:cxn modelId="{4A4B21A7-4CE3-4F70-B80C-AF5B7BD86F7F}" type="presParOf" srcId="{8FC8FE9C-73D9-44A6-87B1-A070D1F1BFF2}" destId="{733D2446-7B02-4E97-86D9-E04AEF666F8C}" srcOrd="0" destOrd="0" presId="urn:microsoft.com/office/officeart/2005/8/layout/lProcess2"/>
    <dgm:cxn modelId="{475FC70B-84C5-4A89-8F92-38823733A4AD}" type="presParOf" srcId="{8FC8FE9C-73D9-44A6-87B1-A070D1F1BFF2}" destId="{35CE6473-2F8A-4DE4-B690-45964FE27B68}" srcOrd="1" destOrd="0" presId="urn:microsoft.com/office/officeart/2005/8/layout/lProcess2"/>
    <dgm:cxn modelId="{85C38273-AECC-4738-9D64-A7062016C9B0}" type="presParOf" srcId="{8FC8FE9C-73D9-44A6-87B1-A070D1F1BFF2}" destId="{ABD07DBA-EFC7-4215-AB64-29F1AF64AA66}" srcOrd="2" destOrd="0" presId="urn:microsoft.com/office/officeart/2005/8/layout/lProcess2"/>
    <dgm:cxn modelId="{CA2C922C-8FD2-4BA1-89BB-959906D1DE38}" type="presParOf" srcId="{8FC8FE9C-73D9-44A6-87B1-A070D1F1BFF2}" destId="{BA8974FC-F0A4-4A0C-BFD2-DD376AD4CE6A}" srcOrd="3" destOrd="0" presId="urn:microsoft.com/office/officeart/2005/8/layout/lProcess2"/>
    <dgm:cxn modelId="{C8BE1825-D140-4928-A4E2-C1376FD9FFE8}" type="presParOf" srcId="{8FC8FE9C-73D9-44A6-87B1-A070D1F1BFF2}" destId="{1CF5B617-9F69-44EA-B271-A874B4B838D0}" srcOrd="4" destOrd="0" presId="urn:microsoft.com/office/officeart/2005/8/layout/lProcess2"/>
    <dgm:cxn modelId="{0474F94C-49EE-4430-B4B9-D9E472D07E6C}" type="presParOf" srcId="{8FC8FE9C-73D9-44A6-87B1-A070D1F1BFF2}" destId="{2450E68C-A6F7-48E4-A12A-97CB4834E122}" srcOrd="5" destOrd="0" presId="urn:microsoft.com/office/officeart/2005/8/layout/lProcess2"/>
    <dgm:cxn modelId="{34BCD0F5-9B8F-4F94-A006-8C8678F28468}" type="presParOf" srcId="{8FC8FE9C-73D9-44A6-87B1-A070D1F1BFF2}" destId="{70C986C0-BA4B-4044-9FDE-77015BAFFC49}" srcOrd="6" destOrd="0" presId="urn:microsoft.com/office/officeart/2005/8/layout/lProcess2"/>
    <dgm:cxn modelId="{6F82A792-2887-444D-89FB-0D101053623F}" type="presParOf" srcId="{8FC8FE9C-73D9-44A6-87B1-A070D1F1BFF2}" destId="{470DFB6A-32C4-4947-A34B-621895260E66}" srcOrd="7" destOrd="0" presId="urn:microsoft.com/office/officeart/2005/8/layout/lProcess2"/>
    <dgm:cxn modelId="{DB191A5F-DF16-4235-AA5C-4815EC7D8001}" type="presParOf" srcId="{8FC8FE9C-73D9-44A6-87B1-A070D1F1BFF2}" destId="{77DA378A-3E6D-4E76-B65A-BA8DF5400F67}" srcOrd="8" destOrd="0" presId="urn:microsoft.com/office/officeart/2005/8/layout/lProcess2"/>
    <dgm:cxn modelId="{A75D8B8C-3433-49A7-AFBD-AA639CDDABC9}" type="presParOf" srcId="{8FC8FE9C-73D9-44A6-87B1-A070D1F1BFF2}" destId="{37310B95-7DBA-4C13-8BA1-4BCEF16658A7}" srcOrd="9" destOrd="0" presId="urn:microsoft.com/office/officeart/2005/8/layout/lProcess2"/>
    <dgm:cxn modelId="{FAAFAE55-3179-4E90-A011-42E417D62319}" type="presParOf" srcId="{8FC8FE9C-73D9-44A6-87B1-A070D1F1BFF2}" destId="{C810B37B-00FD-4F63-B1AC-D61ADDEAD028}" srcOrd="10" destOrd="0" presId="urn:microsoft.com/office/officeart/2005/8/layout/lProcess2"/>
    <dgm:cxn modelId="{0392D75C-8438-4746-9602-5A7BE1ADF0C2}" type="presParOf" srcId="{8FC8FE9C-73D9-44A6-87B1-A070D1F1BFF2}" destId="{1D73F378-25BD-43EF-9B04-9E7D39D56E9B}" srcOrd="11" destOrd="0" presId="urn:microsoft.com/office/officeart/2005/8/layout/lProcess2"/>
    <dgm:cxn modelId="{12E12F1A-248C-490E-9A9E-613CED70A8BC}" type="presParOf" srcId="{8FC8FE9C-73D9-44A6-87B1-A070D1F1BFF2}" destId="{B5BFDFDA-13FB-4733-88FB-B50CE6CA801A}" srcOrd="12" destOrd="0" presId="urn:microsoft.com/office/officeart/2005/8/layout/lProcess2"/>
    <dgm:cxn modelId="{3E3A9AA5-84C8-44BA-9D8D-44F276ABA8A0}" type="presParOf" srcId="{9A5AFA13-8492-422E-BDDF-DAEF585E4CE9}" destId="{758DEA6E-4E11-40DB-B4F4-83A19482A9FC}" srcOrd="1" destOrd="0" presId="urn:microsoft.com/office/officeart/2005/8/layout/lProcess2"/>
    <dgm:cxn modelId="{81A133C0-D779-4226-9640-0716B402C8AD}" type="presParOf" srcId="{9A5AFA13-8492-422E-BDDF-DAEF585E4CE9}" destId="{7AB73484-62E1-4D92-AD80-B4275D54A38D}" srcOrd="2" destOrd="0" presId="urn:microsoft.com/office/officeart/2005/8/layout/lProcess2"/>
    <dgm:cxn modelId="{23DD3FB1-23FC-4062-9457-70EF154FD88A}" type="presParOf" srcId="{7AB73484-62E1-4D92-AD80-B4275D54A38D}" destId="{E7ED3B39-A1AB-4BB2-ACEB-3D5F3BA5336C}" srcOrd="0" destOrd="0" presId="urn:microsoft.com/office/officeart/2005/8/layout/lProcess2"/>
    <dgm:cxn modelId="{05085BB8-855C-495F-BC04-7A6D77D36C1F}" type="presParOf" srcId="{7AB73484-62E1-4D92-AD80-B4275D54A38D}" destId="{964C952C-E6F9-480C-BC75-CFFBDAC66674}" srcOrd="1" destOrd="0" presId="urn:microsoft.com/office/officeart/2005/8/layout/lProcess2"/>
    <dgm:cxn modelId="{76834C60-951E-4D6E-9055-541E94E3C5FE}" type="presParOf" srcId="{7AB73484-62E1-4D92-AD80-B4275D54A38D}" destId="{9DA98205-4EC8-4415-936A-6D17535A783C}" srcOrd="2" destOrd="0" presId="urn:microsoft.com/office/officeart/2005/8/layout/lProcess2"/>
    <dgm:cxn modelId="{84067E7B-87D8-447F-8725-137049E1A9D6}" type="presParOf" srcId="{9DA98205-4EC8-4415-936A-6D17535A783C}" destId="{9171B01C-282F-406C-AA4A-343CC5F7ECFC}" srcOrd="0" destOrd="0" presId="urn:microsoft.com/office/officeart/2005/8/layout/lProcess2"/>
    <dgm:cxn modelId="{D1579F8D-7320-4488-907E-72710274F2EF}" type="presParOf" srcId="{9171B01C-282F-406C-AA4A-343CC5F7ECFC}" destId="{6FEB3D3E-2038-4842-9507-0A063296D7FE}" srcOrd="0" destOrd="0" presId="urn:microsoft.com/office/officeart/2005/8/layout/lProcess2"/>
    <dgm:cxn modelId="{6445FB1E-95AE-453C-8DA5-DA49A4325F07}" type="presParOf" srcId="{9171B01C-282F-406C-AA4A-343CC5F7ECFC}" destId="{0BDE38E7-2EF5-45B0-B4BD-A5CC544B19D9}" srcOrd="1" destOrd="0" presId="urn:microsoft.com/office/officeart/2005/8/layout/lProcess2"/>
    <dgm:cxn modelId="{11AA5D19-6E26-43C1-B32E-13E10743FFF6}" type="presParOf" srcId="{9171B01C-282F-406C-AA4A-343CC5F7ECFC}" destId="{98C2E8A3-9254-472A-96FA-86B03D78D48D}" srcOrd="2" destOrd="0" presId="urn:microsoft.com/office/officeart/2005/8/layout/lProcess2"/>
    <dgm:cxn modelId="{B3FA4E0E-3271-4AE9-9467-AA006D1A270A}" type="presParOf" srcId="{9171B01C-282F-406C-AA4A-343CC5F7ECFC}" destId="{EA6F3AFA-ACED-4435-9949-39272CDA7767}" srcOrd="3" destOrd="0" presId="urn:microsoft.com/office/officeart/2005/8/layout/lProcess2"/>
    <dgm:cxn modelId="{BD5CAB55-6F2A-4E9D-912E-96D2A797BCCE}" type="presParOf" srcId="{9171B01C-282F-406C-AA4A-343CC5F7ECFC}" destId="{A4731851-4B5E-43BA-9B17-C94A2F7FAFD7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4C9C2C-B227-437A-AF15-A6BAC3A071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4DA933-1E5A-41E4-AED9-993A6DD10D4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tx1"/>
              </a:solidFill>
              <a:latin typeface="Tenorite" panose="00000500000000000000" pitchFamily="2" charset="0"/>
            </a:rPr>
            <a:t>Project background and context</a:t>
          </a:r>
          <a:endParaRPr lang="en-US" dirty="0"/>
        </a:p>
      </dgm:t>
    </dgm:pt>
    <dgm:pt modelId="{5A89E34A-3886-4131-9685-40F30B4A9F44}" type="parTrans" cxnId="{42BD7050-5C70-46DF-A09E-8B34A2189B8D}">
      <dgm:prSet/>
      <dgm:spPr/>
      <dgm:t>
        <a:bodyPr/>
        <a:lstStyle/>
        <a:p>
          <a:endParaRPr lang="en-US"/>
        </a:p>
      </dgm:t>
    </dgm:pt>
    <dgm:pt modelId="{0399A085-D8E6-408B-AB33-65793B7D0144}" type="sibTrans" cxnId="{42BD7050-5C70-46DF-A09E-8B34A2189B8D}">
      <dgm:prSet/>
      <dgm:spPr/>
      <dgm:t>
        <a:bodyPr/>
        <a:lstStyle/>
        <a:p>
          <a:endParaRPr lang="en-US"/>
        </a:p>
      </dgm:t>
    </dgm:pt>
    <dgm:pt modelId="{E7653999-650A-4052-860E-F309A7B633CD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enorite" panose="00000500000000000000" pitchFamily="2" charset="0"/>
            </a:rPr>
            <a:t>SpaceX has revolutionized commercial space travel by reducing launch costs through reusable Falcon 9 first stages. </a:t>
          </a:r>
        </a:p>
      </dgm:t>
    </dgm:pt>
    <dgm:pt modelId="{326F491D-E2BC-43F8-B6B5-142DE3FE797D}" type="parTrans" cxnId="{685D08C1-EFE0-4B21-9AFD-12E603F27BA6}">
      <dgm:prSet/>
      <dgm:spPr/>
      <dgm:t>
        <a:bodyPr/>
        <a:lstStyle/>
        <a:p>
          <a:endParaRPr lang="en-US"/>
        </a:p>
      </dgm:t>
    </dgm:pt>
    <dgm:pt modelId="{F2A5FAD0-EBE2-43BA-A1B3-5F6B0F631D79}" type="sibTrans" cxnId="{685D08C1-EFE0-4B21-9AFD-12E603F27BA6}">
      <dgm:prSet/>
      <dgm:spPr/>
      <dgm:t>
        <a:bodyPr/>
        <a:lstStyle/>
        <a:p>
          <a:endParaRPr lang="en-US"/>
        </a:p>
      </dgm:t>
    </dgm:pt>
    <dgm:pt modelId="{97D68618-8CA2-45AA-BA14-EECBD4D0396A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Tenorite" panose="00000500000000000000" pitchFamily="2" charset="0"/>
            </a:rPr>
            <a:t>Key Questions</a:t>
          </a:r>
          <a:endParaRPr lang="en-US" b="1" dirty="0">
            <a:solidFill>
              <a:schemeClr val="tx1"/>
            </a:solidFill>
            <a:latin typeface="Tenorite" panose="00000500000000000000" pitchFamily="2" charset="0"/>
          </a:endParaRPr>
        </a:p>
      </dgm:t>
    </dgm:pt>
    <dgm:pt modelId="{81601DCA-54F4-4030-AC15-6ED2E6EA970D}" type="parTrans" cxnId="{A7204ACF-C60B-4C04-8DFA-B96A8F886306}">
      <dgm:prSet/>
      <dgm:spPr/>
      <dgm:t>
        <a:bodyPr/>
        <a:lstStyle/>
        <a:p>
          <a:endParaRPr lang="en-US"/>
        </a:p>
      </dgm:t>
    </dgm:pt>
    <dgm:pt modelId="{91EBF71C-C605-4531-BE5B-3CCA8AA3D081}" type="sibTrans" cxnId="{A7204ACF-C60B-4C04-8DFA-B96A8F886306}">
      <dgm:prSet/>
      <dgm:spPr/>
      <dgm:t>
        <a:bodyPr/>
        <a:lstStyle/>
        <a:p>
          <a:endParaRPr lang="en-US"/>
        </a:p>
      </dgm:t>
    </dgm:pt>
    <dgm:pt modelId="{0DFFB9D1-3F87-433D-8EF1-31A01777C832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Tenorite" panose="00000500000000000000" pitchFamily="2" charset="0"/>
            </a:rPr>
            <a:t>How do factors like payload mass, launch site, flight count, and orbit affect landing success?</a:t>
          </a:r>
          <a:endParaRPr lang="en-US" b="1" dirty="0">
            <a:solidFill>
              <a:schemeClr val="tx1"/>
            </a:solidFill>
            <a:latin typeface="Tenorite" panose="00000500000000000000" pitchFamily="2" charset="0"/>
          </a:endParaRPr>
        </a:p>
      </dgm:t>
    </dgm:pt>
    <dgm:pt modelId="{6423A7C4-7815-4EC0-9BFE-997ADFCDEA61}" type="parTrans" cxnId="{B93F2325-6374-4E11-AE47-F0B257C55868}">
      <dgm:prSet/>
      <dgm:spPr/>
      <dgm:t>
        <a:bodyPr/>
        <a:lstStyle/>
        <a:p>
          <a:endParaRPr lang="en-US"/>
        </a:p>
      </dgm:t>
    </dgm:pt>
    <dgm:pt modelId="{633AF02F-ACCF-4BEF-92E9-E8A954118601}" type="sibTrans" cxnId="{B93F2325-6374-4E11-AE47-F0B257C55868}">
      <dgm:prSet/>
      <dgm:spPr/>
      <dgm:t>
        <a:bodyPr/>
        <a:lstStyle/>
        <a:p>
          <a:endParaRPr lang="en-US"/>
        </a:p>
      </dgm:t>
    </dgm:pt>
    <dgm:pt modelId="{481CACE3-C841-46BA-A168-3B2B368DF4D0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Tenorite" panose="00000500000000000000" pitchFamily="2" charset="0"/>
            </a:rPr>
            <a:t>Has the success rate improved over time?</a:t>
          </a:r>
          <a:endParaRPr lang="en-US" b="1" dirty="0">
            <a:solidFill>
              <a:schemeClr val="tx1"/>
            </a:solidFill>
            <a:latin typeface="Tenorite" panose="00000500000000000000" pitchFamily="2" charset="0"/>
          </a:endParaRPr>
        </a:p>
      </dgm:t>
    </dgm:pt>
    <dgm:pt modelId="{99197AD8-C9C2-4840-8865-F0A38AFE2E30}" type="parTrans" cxnId="{ADA570CB-B71D-42EF-AE29-40141997223D}">
      <dgm:prSet/>
      <dgm:spPr/>
      <dgm:t>
        <a:bodyPr/>
        <a:lstStyle/>
        <a:p>
          <a:endParaRPr lang="en-US"/>
        </a:p>
      </dgm:t>
    </dgm:pt>
    <dgm:pt modelId="{863043C4-22CE-4492-80BA-637BC7A4B030}" type="sibTrans" cxnId="{ADA570CB-B71D-42EF-AE29-40141997223D}">
      <dgm:prSet/>
      <dgm:spPr/>
      <dgm:t>
        <a:bodyPr/>
        <a:lstStyle/>
        <a:p>
          <a:endParaRPr lang="en-US"/>
        </a:p>
      </dgm:t>
    </dgm:pt>
    <dgm:pt modelId="{6EDCAD1D-521B-48B0-94F2-A78749672547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Tenorite" panose="00000500000000000000" pitchFamily="2" charset="0"/>
            </a:rPr>
            <a:t>Which algorithm works best for this binary classification?</a:t>
          </a:r>
          <a:endParaRPr lang="en-US" b="1" dirty="0">
            <a:solidFill>
              <a:schemeClr val="tx1"/>
            </a:solidFill>
            <a:latin typeface="Tenorite" panose="00000500000000000000" pitchFamily="2" charset="0"/>
          </a:endParaRPr>
        </a:p>
      </dgm:t>
    </dgm:pt>
    <dgm:pt modelId="{A40F3531-75AB-42B4-BA5F-F55E10CE5E42}" type="parTrans" cxnId="{D31E7142-130B-4F4A-AEFA-930EC92FFE3F}">
      <dgm:prSet/>
      <dgm:spPr/>
      <dgm:t>
        <a:bodyPr/>
        <a:lstStyle/>
        <a:p>
          <a:endParaRPr lang="en-US"/>
        </a:p>
      </dgm:t>
    </dgm:pt>
    <dgm:pt modelId="{257822BA-427B-4314-8632-13ED87A2D05F}" type="sibTrans" cxnId="{D31E7142-130B-4F4A-AEFA-930EC92FFE3F}">
      <dgm:prSet/>
      <dgm:spPr/>
      <dgm:t>
        <a:bodyPr/>
        <a:lstStyle/>
        <a:p>
          <a:endParaRPr lang="en-US"/>
        </a:p>
      </dgm:t>
    </dgm:pt>
    <dgm:pt modelId="{C888E75C-82B6-4200-B1CA-2AE00DA9C84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enorite" panose="00000500000000000000" pitchFamily="2" charset="0"/>
            </a:rPr>
            <a:t>A launch costs $62M compared to $165M from other providers, mainly due to reusability. Predicting whether the first stage will land helps estimate launch costs. </a:t>
          </a:r>
        </a:p>
      </dgm:t>
    </dgm:pt>
    <dgm:pt modelId="{AD010232-0D4F-45B7-805A-7B3B780A1B9C}" type="parTrans" cxnId="{37439A51-30A7-49B2-87A4-A43E4432EEFA}">
      <dgm:prSet/>
      <dgm:spPr/>
      <dgm:t>
        <a:bodyPr/>
        <a:lstStyle/>
        <a:p>
          <a:endParaRPr lang="en-US"/>
        </a:p>
      </dgm:t>
    </dgm:pt>
    <dgm:pt modelId="{3BBAA350-D027-445D-BFF5-0729F9DAC2BA}" type="sibTrans" cxnId="{37439A51-30A7-49B2-87A4-A43E4432EEFA}">
      <dgm:prSet/>
      <dgm:spPr/>
      <dgm:t>
        <a:bodyPr/>
        <a:lstStyle/>
        <a:p>
          <a:endParaRPr lang="en-US"/>
        </a:p>
      </dgm:t>
    </dgm:pt>
    <dgm:pt modelId="{28511D9A-6F32-4EF2-BA66-9DB5CA537CC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enorite" panose="00000500000000000000" pitchFamily="2" charset="0"/>
            </a:rPr>
            <a:t>Using public data and machine learning, we aim to model this outcome.</a:t>
          </a:r>
        </a:p>
      </dgm:t>
    </dgm:pt>
    <dgm:pt modelId="{CAA9E19F-ADE4-4D42-87AF-6F415EC548FB}" type="parTrans" cxnId="{A0B0A2DA-2834-47BE-8782-6CEB6FE68E4A}">
      <dgm:prSet/>
      <dgm:spPr/>
      <dgm:t>
        <a:bodyPr/>
        <a:lstStyle/>
        <a:p>
          <a:endParaRPr lang="en-US"/>
        </a:p>
      </dgm:t>
    </dgm:pt>
    <dgm:pt modelId="{F107B137-4041-4F42-B307-DAF08852DCD3}" type="sibTrans" cxnId="{A0B0A2DA-2834-47BE-8782-6CEB6FE68E4A}">
      <dgm:prSet/>
      <dgm:spPr/>
      <dgm:t>
        <a:bodyPr/>
        <a:lstStyle/>
        <a:p>
          <a:endParaRPr lang="en-US"/>
        </a:p>
      </dgm:t>
    </dgm:pt>
    <dgm:pt modelId="{D3ADA54A-80D6-411D-9937-593F4D858DFB}" type="pres">
      <dgm:prSet presAssocID="{394C9C2C-B227-437A-AF15-A6BAC3A07136}" presName="linear" presStyleCnt="0">
        <dgm:presLayoutVars>
          <dgm:animLvl val="lvl"/>
          <dgm:resizeHandles val="exact"/>
        </dgm:presLayoutVars>
      </dgm:prSet>
      <dgm:spPr/>
    </dgm:pt>
    <dgm:pt modelId="{9A3DA4AA-3E4A-4F81-85DD-E4046F6FD4AB}" type="pres">
      <dgm:prSet presAssocID="{DA4DA933-1E5A-41E4-AED9-993A6DD10D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3155AC-12D4-438F-A76F-1EC55347950A}" type="pres">
      <dgm:prSet presAssocID="{DA4DA933-1E5A-41E4-AED9-993A6DD10D41}" presName="childText" presStyleLbl="revTx" presStyleIdx="0" presStyleCnt="2">
        <dgm:presLayoutVars>
          <dgm:bulletEnabled val="1"/>
        </dgm:presLayoutVars>
      </dgm:prSet>
      <dgm:spPr/>
    </dgm:pt>
    <dgm:pt modelId="{BE2019A9-D877-475A-A4AC-F0CB9E78ABFF}" type="pres">
      <dgm:prSet presAssocID="{97D68618-8CA2-45AA-BA14-EECBD4D0396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6EDBCA-13E5-4194-A976-3849C73A754C}" type="pres">
      <dgm:prSet presAssocID="{97D68618-8CA2-45AA-BA14-EECBD4D0396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93F2325-6374-4E11-AE47-F0B257C55868}" srcId="{97D68618-8CA2-45AA-BA14-EECBD4D0396A}" destId="{0DFFB9D1-3F87-433D-8EF1-31A01777C832}" srcOrd="0" destOrd="0" parTransId="{6423A7C4-7815-4EC0-9BFE-997ADFCDEA61}" sibTransId="{633AF02F-ACCF-4BEF-92E9-E8A954118601}"/>
    <dgm:cxn modelId="{CF3B1B42-1D21-4D2F-8117-06EC4D6F1589}" type="presOf" srcId="{0DFFB9D1-3F87-433D-8EF1-31A01777C832}" destId="{C36EDBCA-13E5-4194-A976-3849C73A754C}" srcOrd="0" destOrd="0" presId="urn:microsoft.com/office/officeart/2005/8/layout/vList2"/>
    <dgm:cxn modelId="{D31E7142-130B-4F4A-AEFA-930EC92FFE3F}" srcId="{97D68618-8CA2-45AA-BA14-EECBD4D0396A}" destId="{6EDCAD1D-521B-48B0-94F2-A78749672547}" srcOrd="2" destOrd="0" parTransId="{A40F3531-75AB-42B4-BA5F-F55E10CE5E42}" sibTransId="{257822BA-427B-4314-8632-13ED87A2D05F}"/>
    <dgm:cxn modelId="{4948B646-1572-44AD-B1DF-4D6DC6A79A2D}" type="presOf" srcId="{28511D9A-6F32-4EF2-BA66-9DB5CA537CC6}" destId="{EB3155AC-12D4-438F-A76F-1EC55347950A}" srcOrd="0" destOrd="2" presId="urn:microsoft.com/office/officeart/2005/8/layout/vList2"/>
    <dgm:cxn modelId="{2657EF46-079A-43E6-9C61-3706FFA5F12B}" type="presOf" srcId="{97D68618-8CA2-45AA-BA14-EECBD4D0396A}" destId="{BE2019A9-D877-475A-A4AC-F0CB9E78ABFF}" srcOrd="0" destOrd="0" presId="urn:microsoft.com/office/officeart/2005/8/layout/vList2"/>
    <dgm:cxn modelId="{65103968-1780-46B5-933A-CDB8AFD54A53}" type="presOf" srcId="{481CACE3-C841-46BA-A168-3B2B368DF4D0}" destId="{C36EDBCA-13E5-4194-A976-3849C73A754C}" srcOrd="0" destOrd="1" presId="urn:microsoft.com/office/officeart/2005/8/layout/vList2"/>
    <dgm:cxn modelId="{EF807E6A-71D8-4029-9BD3-B8794A8AB540}" type="presOf" srcId="{6EDCAD1D-521B-48B0-94F2-A78749672547}" destId="{C36EDBCA-13E5-4194-A976-3849C73A754C}" srcOrd="0" destOrd="2" presId="urn:microsoft.com/office/officeart/2005/8/layout/vList2"/>
    <dgm:cxn modelId="{42BD7050-5C70-46DF-A09E-8B34A2189B8D}" srcId="{394C9C2C-B227-437A-AF15-A6BAC3A07136}" destId="{DA4DA933-1E5A-41E4-AED9-993A6DD10D41}" srcOrd="0" destOrd="0" parTransId="{5A89E34A-3886-4131-9685-40F30B4A9F44}" sibTransId="{0399A085-D8E6-408B-AB33-65793B7D0144}"/>
    <dgm:cxn modelId="{37439A51-30A7-49B2-87A4-A43E4432EEFA}" srcId="{DA4DA933-1E5A-41E4-AED9-993A6DD10D41}" destId="{C888E75C-82B6-4200-B1CA-2AE00DA9C845}" srcOrd="1" destOrd="0" parTransId="{AD010232-0D4F-45B7-805A-7B3B780A1B9C}" sibTransId="{3BBAA350-D027-445D-BFF5-0729F9DAC2BA}"/>
    <dgm:cxn modelId="{76A33094-D025-4206-873C-AF3E3948BD4A}" type="presOf" srcId="{C888E75C-82B6-4200-B1CA-2AE00DA9C845}" destId="{EB3155AC-12D4-438F-A76F-1EC55347950A}" srcOrd="0" destOrd="1" presId="urn:microsoft.com/office/officeart/2005/8/layout/vList2"/>
    <dgm:cxn modelId="{30BB39A7-E37A-4D2C-A059-BD92A2CFAFDC}" type="presOf" srcId="{DA4DA933-1E5A-41E4-AED9-993A6DD10D41}" destId="{9A3DA4AA-3E4A-4F81-85DD-E4046F6FD4AB}" srcOrd="0" destOrd="0" presId="urn:microsoft.com/office/officeart/2005/8/layout/vList2"/>
    <dgm:cxn modelId="{54D364AD-6F5B-4FBC-A99D-953848FDBC0B}" type="presOf" srcId="{394C9C2C-B227-437A-AF15-A6BAC3A07136}" destId="{D3ADA54A-80D6-411D-9937-593F4D858DFB}" srcOrd="0" destOrd="0" presId="urn:microsoft.com/office/officeart/2005/8/layout/vList2"/>
    <dgm:cxn modelId="{685D08C1-EFE0-4B21-9AFD-12E603F27BA6}" srcId="{DA4DA933-1E5A-41E4-AED9-993A6DD10D41}" destId="{E7653999-650A-4052-860E-F309A7B633CD}" srcOrd="0" destOrd="0" parTransId="{326F491D-E2BC-43F8-B6B5-142DE3FE797D}" sibTransId="{F2A5FAD0-EBE2-43BA-A1B3-5F6B0F631D79}"/>
    <dgm:cxn modelId="{ADA570CB-B71D-42EF-AE29-40141997223D}" srcId="{97D68618-8CA2-45AA-BA14-EECBD4D0396A}" destId="{481CACE3-C841-46BA-A168-3B2B368DF4D0}" srcOrd="1" destOrd="0" parTransId="{99197AD8-C9C2-4840-8865-F0A38AFE2E30}" sibTransId="{863043C4-22CE-4492-80BA-637BC7A4B030}"/>
    <dgm:cxn modelId="{A7204ACF-C60B-4C04-8DFA-B96A8F886306}" srcId="{394C9C2C-B227-437A-AF15-A6BAC3A07136}" destId="{97D68618-8CA2-45AA-BA14-EECBD4D0396A}" srcOrd="1" destOrd="0" parTransId="{81601DCA-54F4-4030-AC15-6ED2E6EA970D}" sibTransId="{91EBF71C-C605-4531-BE5B-3CCA8AA3D081}"/>
    <dgm:cxn modelId="{A0B0A2DA-2834-47BE-8782-6CEB6FE68E4A}" srcId="{DA4DA933-1E5A-41E4-AED9-993A6DD10D41}" destId="{28511D9A-6F32-4EF2-BA66-9DB5CA537CC6}" srcOrd="2" destOrd="0" parTransId="{CAA9E19F-ADE4-4D42-87AF-6F415EC548FB}" sibTransId="{F107B137-4041-4F42-B307-DAF08852DCD3}"/>
    <dgm:cxn modelId="{C32B61F8-7BDF-4C9A-B234-09E4C495EC58}" type="presOf" srcId="{E7653999-650A-4052-860E-F309A7B633CD}" destId="{EB3155AC-12D4-438F-A76F-1EC55347950A}" srcOrd="0" destOrd="0" presId="urn:microsoft.com/office/officeart/2005/8/layout/vList2"/>
    <dgm:cxn modelId="{992DC768-8E4D-4015-BB11-4AF1CF7F42F1}" type="presParOf" srcId="{D3ADA54A-80D6-411D-9937-593F4D858DFB}" destId="{9A3DA4AA-3E4A-4F81-85DD-E4046F6FD4AB}" srcOrd="0" destOrd="0" presId="urn:microsoft.com/office/officeart/2005/8/layout/vList2"/>
    <dgm:cxn modelId="{4EC78300-1C1F-41D7-8C1A-ED3B80B1EDE8}" type="presParOf" srcId="{D3ADA54A-80D6-411D-9937-593F4D858DFB}" destId="{EB3155AC-12D4-438F-A76F-1EC55347950A}" srcOrd="1" destOrd="0" presId="urn:microsoft.com/office/officeart/2005/8/layout/vList2"/>
    <dgm:cxn modelId="{C4B18FFA-FA27-4141-AC80-8939AF3EB845}" type="presParOf" srcId="{D3ADA54A-80D6-411D-9937-593F4D858DFB}" destId="{BE2019A9-D877-475A-A4AC-F0CB9E78ABFF}" srcOrd="2" destOrd="0" presId="urn:microsoft.com/office/officeart/2005/8/layout/vList2"/>
    <dgm:cxn modelId="{4A4B5042-8935-49DA-8377-485859F9F73F}" type="presParOf" srcId="{D3ADA54A-80D6-411D-9937-593F4D858DFB}" destId="{C36EDBCA-13E5-4194-A976-3849C73A754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57E0D7-6C4B-4E73-820C-C781A3DD8B8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A2C0725-A99B-4278-8019-AB167F8D65A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dirty="0">
              <a:latin typeface="Tenorite" panose="00000500000000000000" pitchFamily="2" charset="0"/>
            </a:rPr>
            <a:t>Data Collection</a:t>
          </a:r>
          <a:endParaRPr lang="en-US" sz="2000" dirty="0">
            <a:latin typeface="Tenorite" panose="00000500000000000000" pitchFamily="2" charset="0"/>
          </a:endParaRPr>
        </a:p>
      </dgm:t>
    </dgm:pt>
    <dgm:pt modelId="{DFDFDC36-A84D-4D99-991E-48D573297123}" type="parTrans" cxnId="{88FAAC6F-6071-4255-A33D-D1768F7F62F7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6ABDAB62-7AC9-4F80-8114-0C27A13D4349}" type="sibTrans" cxnId="{88FAAC6F-6071-4255-A33D-D1768F7F62F7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C13014F3-8973-41A2-8BA2-2BAEEE6F1F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Gathered data using the </a:t>
          </a:r>
          <a:r>
            <a:rPr lang="en-US" sz="1600" b="1">
              <a:latin typeface="Tenorite" panose="00000500000000000000" pitchFamily="2" charset="0"/>
            </a:rPr>
            <a:t>SpaceX REST API</a:t>
          </a:r>
          <a:r>
            <a:rPr lang="en-US" sz="1600">
              <a:latin typeface="Tenorite" panose="00000500000000000000" pitchFamily="2" charset="0"/>
            </a:rPr>
            <a:t>.</a:t>
          </a:r>
        </a:p>
      </dgm:t>
    </dgm:pt>
    <dgm:pt modelId="{B79B6077-8B1C-4D4E-9A30-ADBCDB80F767}" type="parTrans" cxnId="{6761CF98-C2A5-4C27-BF5D-69CE7791E8EF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6E58311E-03E5-4354-80D7-ACBDC5186914}" type="sibTrans" cxnId="{6761CF98-C2A5-4C27-BF5D-69CE7791E8EF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BF94B8B9-60C1-4182-8051-5645529450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Complemented information through </a:t>
          </a:r>
          <a:r>
            <a:rPr lang="en-US" sz="1600" b="1">
              <a:latin typeface="Tenorite" panose="00000500000000000000" pitchFamily="2" charset="0"/>
            </a:rPr>
            <a:t>web scraping from Wikipedia</a:t>
          </a:r>
          <a:r>
            <a:rPr lang="en-US" sz="1600">
              <a:latin typeface="Tenorite" panose="00000500000000000000" pitchFamily="2" charset="0"/>
            </a:rPr>
            <a:t>.</a:t>
          </a:r>
        </a:p>
      </dgm:t>
    </dgm:pt>
    <dgm:pt modelId="{F390C30B-A1C5-4B36-83C7-D195D50FEBAC}" type="parTrans" cxnId="{A48719E7-E301-4CC2-81CD-C63017C2295D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6B2869CE-5788-4E1F-84B9-4410FCD88FB5}" type="sibTrans" cxnId="{A48719E7-E301-4CC2-81CD-C63017C2295D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85A04443-6D54-40E8-B008-8CDBA3F96B8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>
              <a:latin typeface="Tenorite" panose="00000500000000000000" pitchFamily="2" charset="0"/>
            </a:rPr>
            <a:t>Data Wrangling</a:t>
          </a:r>
          <a:endParaRPr lang="en-US" sz="2000">
            <a:latin typeface="Tenorite" panose="00000500000000000000" pitchFamily="2" charset="0"/>
          </a:endParaRPr>
        </a:p>
      </dgm:t>
    </dgm:pt>
    <dgm:pt modelId="{7FC3203E-4482-4B1D-9BF3-AA7D227218E0}" type="parTrans" cxnId="{894A5A9F-04EE-4E3A-B6C7-EB51C25A6895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33A7D896-7E4E-44DC-AB90-38FF4D99A947}" type="sibTrans" cxnId="{894A5A9F-04EE-4E3A-B6C7-EB51C25A6895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039F6EE5-7892-4B65-842F-9B477A7EA51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Filtered and cleaned the collected datasets.</a:t>
          </a:r>
        </a:p>
      </dgm:t>
    </dgm:pt>
    <dgm:pt modelId="{3BB3EDCD-84C6-4B79-B72A-1CF043D5040B}" type="parTrans" cxnId="{672F0386-B5E3-4510-A3F8-35F231B33196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4F80673E-66DA-497D-A096-CC85DB1B4A33}" type="sibTrans" cxnId="{672F0386-B5E3-4510-A3F8-35F231B33196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ED9CD4CA-B4BB-4514-BEF3-CF26C7113A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Handled missing values to maintain data integrity.</a:t>
          </a:r>
        </a:p>
      </dgm:t>
    </dgm:pt>
    <dgm:pt modelId="{03BEB6F3-279D-44ED-9E78-6915FEBA006A}" type="parTrans" cxnId="{619613F2-01CA-470C-BE90-5E3084C7B016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592C884B-7F5F-44B4-B063-7363DACF0E41}" type="sibTrans" cxnId="{619613F2-01CA-470C-BE90-5E3084C7B016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9B903399-9079-4EEB-BFB3-7D48946BEA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Applied </a:t>
          </a:r>
          <a:r>
            <a:rPr lang="en-US" sz="1600" b="1">
              <a:latin typeface="Tenorite" panose="00000500000000000000" pitchFamily="2" charset="0"/>
            </a:rPr>
            <a:t>One-Hot Encoding</a:t>
          </a:r>
          <a:r>
            <a:rPr lang="en-US" sz="1600">
              <a:latin typeface="Tenorite" panose="00000500000000000000" pitchFamily="2" charset="0"/>
            </a:rPr>
            <a:t> to transform categorical features for binary classification tasks.</a:t>
          </a:r>
        </a:p>
      </dgm:t>
    </dgm:pt>
    <dgm:pt modelId="{D0712A92-5858-415A-9995-7469C61C50D1}" type="parTrans" cxnId="{CC2444FB-EBE9-465E-A079-4F54A705B184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9CE2E0DF-A3DE-4DA7-97BE-0834FB8BCC08}" type="sibTrans" cxnId="{CC2444FB-EBE9-465E-A079-4F54A705B184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C55202DB-3078-4685-97FE-5EF2438E92E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>
              <a:latin typeface="Tenorite" panose="00000500000000000000" pitchFamily="2" charset="0"/>
            </a:rPr>
            <a:t>Exploratory Data Analysis (EDA)</a:t>
          </a:r>
          <a:endParaRPr lang="en-US" sz="2000">
            <a:latin typeface="Tenorite" panose="00000500000000000000" pitchFamily="2" charset="0"/>
          </a:endParaRPr>
        </a:p>
      </dgm:t>
    </dgm:pt>
    <dgm:pt modelId="{5E06C8B9-74FE-49EC-9006-1C49A43144DE}" type="parTrans" cxnId="{3B123182-1789-4AE6-9AB5-1C002B8F73BA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9F0AA597-1DB6-493A-ADE0-6B8B04F4AA07}" type="sibTrans" cxnId="{3B123182-1789-4AE6-9AB5-1C002B8F73BA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AD4B6C2D-2258-4637-AD3F-0DC59D1CB7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Conducted analysis using </a:t>
          </a:r>
          <a:r>
            <a:rPr lang="en-US" sz="1600" b="1">
              <a:latin typeface="Tenorite" panose="00000500000000000000" pitchFamily="2" charset="0"/>
            </a:rPr>
            <a:t>visualization techniques</a:t>
          </a:r>
          <a:r>
            <a:rPr lang="en-US" sz="1600">
              <a:latin typeface="Tenorite" panose="00000500000000000000" pitchFamily="2" charset="0"/>
            </a:rPr>
            <a:t> and </a:t>
          </a:r>
          <a:r>
            <a:rPr lang="en-US" sz="1600" b="1">
              <a:latin typeface="Tenorite" panose="00000500000000000000" pitchFamily="2" charset="0"/>
            </a:rPr>
            <a:t>SQL queries</a:t>
          </a:r>
          <a:r>
            <a:rPr lang="en-US" sz="1600">
              <a:latin typeface="Tenorite" panose="00000500000000000000" pitchFamily="2" charset="0"/>
            </a:rPr>
            <a:t>.</a:t>
          </a:r>
        </a:p>
      </dgm:t>
    </dgm:pt>
    <dgm:pt modelId="{5724C351-1190-4BF1-BEDB-296423D7F11C}" type="parTrans" cxnId="{F55A3A32-E43D-4CAF-B9CA-CF6146A870C6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7397EF73-2010-4EA4-8B12-B26DB3B5EDA0}" type="sibTrans" cxnId="{F55A3A32-E43D-4CAF-B9CA-CF6146A870C6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15F87493-EC6D-4925-8790-B46D76E026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Identified key trends and insights through graphical exploration.</a:t>
          </a:r>
        </a:p>
      </dgm:t>
    </dgm:pt>
    <dgm:pt modelId="{3BFEB983-2E55-4FAB-872E-0706120734F2}" type="parTrans" cxnId="{ECBE9BA7-D430-4FAA-B201-F9200E17ABC1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0D0027A1-1C0E-4A5E-BE77-B04115690D64}" type="sibTrans" cxnId="{ECBE9BA7-D430-4FAA-B201-F9200E17ABC1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AF87A4E7-BE6A-4F4E-8DD3-0A6C7C88D43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>
              <a:latin typeface="Tenorite" panose="00000500000000000000" pitchFamily="2" charset="0"/>
            </a:rPr>
            <a:t>Interactive Visual Analytics</a:t>
          </a:r>
          <a:endParaRPr lang="en-US" sz="2000">
            <a:latin typeface="Tenorite" panose="00000500000000000000" pitchFamily="2" charset="0"/>
          </a:endParaRPr>
        </a:p>
      </dgm:t>
    </dgm:pt>
    <dgm:pt modelId="{6C12F7E7-4EB9-4BAA-B511-7C2EFA6DA0E2}" type="parTrans" cxnId="{631E4A96-4310-496D-A7EE-E9465FCD904B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2020F9F7-495A-4B6F-8829-E111421B810F}" type="sibTrans" cxnId="{631E4A96-4310-496D-A7EE-E9465FCD904B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4FC331FC-1684-43B3-A37A-6AC1F30E1B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enorite" panose="00000500000000000000" pitchFamily="2" charset="0"/>
            </a:rPr>
            <a:t>Built interactive visualizations with </a:t>
          </a:r>
          <a:r>
            <a:rPr lang="en-US" sz="1600" b="1" dirty="0">
              <a:latin typeface="Tenorite" panose="00000500000000000000" pitchFamily="2" charset="0"/>
            </a:rPr>
            <a:t>Folium</a:t>
          </a:r>
          <a:r>
            <a:rPr lang="en-US" sz="1600" dirty="0">
              <a:latin typeface="Tenorite" panose="00000500000000000000" pitchFamily="2" charset="0"/>
            </a:rPr>
            <a:t> for geospatial insights.</a:t>
          </a:r>
        </a:p>
      </dgm:t>
    </dgm:pt>
    <dgm:pt modelId="{21E8C8A0-B41D-4ACC-86A2-5C93FA372466}" type="parTrans" cxnId="{7B57511F-0FEB-4ADC-8CB2-B9BC07B528F0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FC612684-FCF9-4938-894F-9EB3AFC52743}" type="sibTrans" cxnId="{7B57511F-0FEB-4ADC-8CB2-B9BC07B528F0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BC1F07C3-1999-47C4-A3A6-0913EF216B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Used </a:t>
          </a:r>
          <a:r>
            <a:rPr lang="en-US" sz="1600" b="1">
              <a:latin typeface="Tenorite" panose="00000500000000000000" pitchFamily="2" charset="0"/>
            </a:rPr>
            <a:t>Plotly Dash</a:t>
          </a:r>
          <a:r>
            <a:rPr lang="en-US" sz="1600">
              <a:latin typeface="Tenorite" panose="00000500000000000000" pitchFamily="2" charset="0"/>
            </a:rPr>
            <a:t> to create dynamic dashboards.</a:t>
          </a:r>
        </a:p>
      </dgm:t>
    </dgm:pt>
    <dgm:pt modelId="{4E12591E-D4CA-463D-8B03-E050DA3AEE77}" type="parTrans" cxnId="{249153DA-18EC-4BBF-8F81-271B6C4A0DCC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9C605A04-604D-4FD1-B15A-639366A33E12}" type="sibTrans" cxnId="{249153DA-18EC-4BBF-8F81-271B6C4A0DCC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C1A89741-2264-436F-A669-DB9125582D6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>
              <a:latin typeface="Tenorite" panose="00000500000000000000" pitchFamily="2" charset="0"/>
            </a:rPr>
            <a:t>Predictive Analysis</a:t>
          </a:r>
          <a:endParaRPr lang="en-US" sz="2000">
            <a:latin typeface="Tenorite" panose="00000500000000000000" pitchFamily="2" charset="0"/>
          </a:endParaRPr>
        </a:p>
      </dgm:t>
    </dgm:pt>
    <dgm:pt modelId="{036C2200-7F4F-48D4-AEFF-FFB6ACCF7D61}" type="parTrans" cxnId="{4298E31F-8A00-467B-8D26-BB209D1C0E64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A4727735-3863-4841-975D-77BF6DEBBD94}" type="sibTrans" cxnId="{4298E31F-8A00-467B-8D26-BB209D1C0E64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F7ADE3B9-8F68-4817-ACB4-524F030445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Developed and evaluated </a:t>
          </a:r>
          <a:r>
            <a:rPr lang="en-US" sz="1600" b="1">
              <a:latin typeface="Tenorite" panose="00000500000000000000" pitchFamily="2" charset="0"/>
            </a:rPr>
            <a:t>classification models</a:t>
          </a:r>
          <a:r>
            <a:rPr lang="en-US" sz="1600">
              <a:latin typeface="Tenorite" panose="00000500000000000000" pitchFamily="2" charset="0"/>
            </a:rPr>
            <a:t> for predictive tasks.</a:t>
          </a:r>
        </a:p>
      </dgm:t>
    </dgm:pt>
    <dgm:pt modelId="{DA3B4D3E-7DCE-438A-9C2A-59D9955660CD}" type="parTrans" cxnId="{C1F9D000-BE27-4EB8-96D1-DB76A7729F06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4E14DBC9-B152-4B17-AA06-F9BDF071FE25}" type="sibTrans" cxnId="{C1F9D000-BE27-4EB8-96D1-DB76A7729F06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9D8826E3-803C-40D2-A65A-BB5F580A1A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Applied techniques for </a:t>
          </a:r>
          <a:r>
            <a:rPr lang="en-US" sz="1600" b="1">
              <a:latin typeface="Tenorite" panose="00000500000000000000" pitchFamily="2" charset="0"/>
            </a:rPr>
            <a:t>model tuning</a:t>
          </a:r>
          <a:r>
            <a:rPr lang="en-US" sz="1600">
              <a:latin typeface="Tenorite" panose="00000500000000000000" pitchFamily="2" charset="0"/>
            </a:rPr>
            <a:t> to optimize performance.</a:t>
          </a:r>
        </a:p>
      </dgm:t>
    </dgm:pt>
    <dgm:pt modelId="{D1F0EAC9-67BE-459B-89BE-C7BDFB08C1A6}" type="parTrans" cxnId="{CB73CF47-3A56-4A8A-8388-BA419D680E7D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5CA9B293-9BCE-42A8-93EB-49DFCA9E66E8}" type="sibTrans" cxnId="{CB73CF47-3A56-4A8A-8388-BA419D680E7D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49165019-889F-4863-B9B7-27F4E34600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Assessed models to ensure accuracy and reliability of results.</a:t>
          </a:r>
        </a:p>
      </dgm:t>
    </dgm:pt>
    <dgm:pt modelId="{7A063168-F2AF-46F2-87B8-5FCF401F942B}" type="parTrans" cxnId="{28396FB8-A094-48B2-AF2C-8330D7F1A69E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2D2DDE38-6F64-484F-9F7E-B9A8E58F3C9A}" type="sibTrans" cxnId="{28396FB8-A094-48B2-AF2C-8330D7F1A69E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B0F446A8-0320-43C7-9189-1B0E6C3B089C}" type="pres">
      <dgm:prSet presAssocID="{0557E0D7-6C4B-4E73-820C-C781A3DD8B81}" presName="root" presStyleCnt="0">
        <dgm:presLayoutVars>
          <dgm:dir/>
          <dgm:resizeHandles val="exact"/>
        </dgm:presLayoutVars>
      </dgm:prSet>
      <dgm:spPr/>
    </dgm:pt>
    <dgm:pt modelId="{4B8C0072-226F-47F0-B343-5A5915FC4AA3}" type="pres">
      <dgm:prSet presAssocID="{FA2C0725-A99B-4278-8019-AB167F8D65A3}" presName="compNode" presStyleCnt="0"/>
      <dgm:spPr/>
    </dgm:pt>
    <dgm:pt modelId="{F3CF4233-6F4B-40BE-B2AA-FEDCF31CCEB1}" type="pres">
      <dgm:prSet presAssocID="{FA2C0725-A99B-4278-8019-AB167F8D65A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4E87CFD-63F7-4567-8CB6-6A33F75553C1}" type="pres">
      <dgm:prSet presAssocID="{FA2C0725-A99B-4278-8019-AB167F8D65A3}" presName="iconSpace" presStyleCnt="0"/>
      <dgm:spPr/>
    </dgm:pt>
    <dgm:pt modelId="{C04AB784-5D87-4A4B-AD93-9F268F79E519}" type="pres">
      <dgm:prSet presAssocID="{FA2C0725-A99B-4278-8019-AB167F8D65A3}" presName="parTx" presStyleLbl="revTx" presStyleIdx="0" presStyleCnt="10">
        <dgm:presLayoutVars>
          <dgm:chMax val="0"/>
          <dgm:chPref val="0"/>
        </dgm:presLayoutVars>
      </dgm:prSet>
      <dgm:spPr/>
    </dgm:pt>
    <dgm:pt modelId="{F61F30B2-5208-4CBC-9BAB-403322D95187}" type="pres">
      <dgm:prSet presAssocID="{FA2C0725-A99B-4278-8019-AB167F8D65A3}" presName="txSpace" presStyleCnt="0"/>
      <dgm:spPr/>
    </dgm:pt>
    <dgm:pt modelId="{17EC47F7-7788-4A5B-80F2-58122D0CBE45}" type="pres">
      <dgm:prSet presAssocID="{FA2C0725-A99B-4278-8019-AB167F8D65A3}" presName="desTx" presStyleLbl="revTx" presStyleIdx="1" presStyleCnt="10">
        <dgm:presLayoutVars/>
      </dgm:prSet>
      <dgm:spPr/>
    </dgm:pt>
    <dgm:pt modelId="{1A2BCEA1-AA20-4483-BF06-50A1B9D43885}" type="pres">
      <dgm:prSet presAssocID="{6ABDAB62-7AC9-4F80-8114-0C27A13D4349}" presName="sibTrans" presStyleCnt="0"/>
      <dgm:spPr/>
    </dgm:pt>
    <dgm:pt modelId="{B6B95FD9-9D33-4382-B2D0-E60647F2C170}" type="pres">
      <dgm:prSet presAssocID="{85A04443-6D54-40E8-B008-8CDBA3F96B84}" presName="compNode" presStyleCnt="0"/>
      <dgm:spPr/>
    </dgm:pt>
    <dgm:pt modelId="{A351AD87-163D-4385-A5D3-CAFB89E984A9}" type="pres">
      <dgm:prSet presAssocID="{85A04443-6D54-40E8-B008-8CDBA3F96B8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37407FF-32F1-42F3-B8F6-66B76AC42A60}" type="pres">
      <dgm:prSet presAssocID="{85A04443-6D54-40E8-B008-8CDBA3F96B84}" presName="iconSpace" presStyleCnt="0"/>
      <dgm:spPr/>
    </dgm:pt>
    <dgm:pt modelId="{BC5B2A2F-0891-489B-BB0A-C20918523001}" type="pres">
      <dgm:prSet presAssocID="{85A04443-6D54-40E8-B008-8CDBA3F96B84}" presName="parTx" presStyleLbl="revTx" presStyleIdx="2" presStyleCnt="10">
        <dgm:presLayoutVars>
          <dgm:chMax val="0"/>
          <dgm:chPref val="0"/>
        </dgm:presLayoutVars>
      </dgm:prSet>
      <dgm:spPr/>
    </dgm:pt>
    <dgm:pt modelId="{167DD180-BF01-4B7A-AD68-48892B4968F4}" type="pres">
      <dgm:prSet presAssocID="{85A04443-6D54-40E8-B008-8CDBA3F96B84}" presName="txSpace" presStyleCnt="0"/>
      <dgm:spPr/>
    </dgm:pt>
    <dgm:pt modelId="{674EB841-0A56-4225-A635-A33CC4B738C5}" type="pres">
      <dgm:prSet presAssocID="{85A04443-6D54-40E8-B008-8CDBA3F96B84}" presName="desTx" presStyleLbl="revTx" presStyleIdx="3" presStyleCnt="10">
        <dgm:presLayoutVars/>
      </dgm:prSet>
      <dgm:spPr/>
    </dgm:pt>
    <dgm:pt modelId="{C3CDD2C5-5F0C-454B-8994-EFBA414F9794}" type="pres">
      <dgm:prSet presAssocID="{33A7D896-7E4E-44DC-AB90-38FF4D99A947}" presName="sibTrans" presStyleCnt="0"/>
      <dgm:spPr/>
    </dgm:pt>
    <dgm:pt modelId="{C3A88F4C-38C4-4C5A-8AEF-4EAFDFEFE776}" type="pres">
      <dgm:prSet presAssocID="{C55202DB-3078-4685-97FE-5EF2438E92EA}" presName="compNode" presStyleCnt="0"/>
      <dgm:spPr/>
    </dgm:pt>
    <dgm:pt modelId="{AAFE7965-7153-4462-8BEE-82CC029ED4ED}" type="pres">
      <dgm:prSet presAssocID="{C55202DB-3078-4685-97FE-5EF2438E92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C4A54B4-8CB2-462F-BAD4-DF7638718B79}" type="pres">
      <dgm:prSet presAssocID="{C55202DB-3078-4685-97FE-5EF2438E92EA}" presName="iconSpace" presStyleCnt="0"/>
      <dgm:spPr/>
    </dgm:pt>
    <dgm:pt modelId="{4F7219AC-9BD7-4B48-9539-5D51B921ED23}" type="pres">
      <dgm:prSet presAssocID="{C55202DB-3078-4685-97FE-5EF2438E92EA}" presName="parTx" presStyleLbl="revTx" presStyleIdx="4" presStyleCnt="10">
        <dgm:presLayoutVars>
          <dgm:chMax val="0"/>
          <dgm:chPref val="0"/>
        </dgm:presLayoutVars>
      </dgm:prSet>
      <dgm:spPr/>
    </dgm:pt>
    <dgm:pt modelId="{4E9B937E-342B-4B04-A63C-78E71C3DA166}" type="pres">
      <dgm:prSet presAssocID="{C55202DB-3078-4685-97FE-5EF2438E92EA}" presName="txSpace" presStyleCnt="0"/>
      <dgm:spPr/>
    </dgm:pt>
    <dgm:pt modelId="{FAD1351F-3DE9-438D-9219-BFEF419DF53D}" type="pres">
      <dgm:prSet presAssocID="{C55202DB-3078-4685-97FE-5EF2438E92EA}" presName="desTx" presStyleLbl="revTx" presStyleIdx="5" presStyleCnt="10">
        <dgm:presLayoutVars/>
      </dgm:prSet>
      <dgm:spPr/>
    </dgm:pt>
    <dgm:pt modelId="{C3358F77-DE78-4400-BCED-C6291B6F38C4}" type="pres">
      <dgm:prSet presAssocID="{9F0AA597-1DB6-493A-ADE0-6B8B04F4AA07}" presName="sibTrans" presStyleCnt="0"/>
      <dgm:spPr/>
    </dgm:pt>
    <dgm:pt modelId="{FAD56CCE-9430-4F30-9F05-52F7ADF8FBA7}" type="pres">
      <dgm:prSet presAssocID="{AF87A4E7-BE6A-4F4E-8DD3-0A6C7C88D433}" presName="compNode" presStyleCnt="0"/>
      <dgm:spPr/>
    </dgm:pt>
    <dgm:pt modelId="{8A2E2B34-54B4-4FFF-920A-4BC98B4514ED}" type="pres">
      <dgm:prSet presAssocID="{AF87A4E7-BE6A-4F4E-8DD3-0A6C7C88D43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1CF363E-1E66-4E66-8FA6-01F1C1DB7755}" type="pres">
      <dgm:prSet presAssocID="{AF87A4E7-BE6A-4F4E-8DD3-0A6C7C88D433}" presName="iconSpace" presStyleCnt="0"/>
      <dgm:spPr/>
    </dgm:pt>
    <dgm:pt modelId="{E02C4741-4585-4ADA-8ECB-C53B11DB0488}" type="pres">
      <dgm:prSet presAssocID="{AF87A4E7-BE6A-4F4E-8DD3-0A6C7C88D433}" presName="parTx" presStyleLbl="revTx" presStyleIdx="6" presStyleCnt="10">
        <dgm:presLayoutVars>
          <dgm:chMax val="0"/>
          <dgm:chPref val="0"/>
        </dgm:presLayoutVars>
      </dgm:prSet>
      <dgm:spPr/>
    </dgm:pt>
    <dgm:pt modelId="{9C0147C4-0C10-4BD6-99F6-AC4EE067A8E5}" type="pres">
      <dgm:prSet presAssocID="{AF87A4E7-BE6A-4F4E-8DD3-0A6C7C88D433}" presName="txSpace" presStyleCnt="0"/>
      <dgm:spPr/>
    </dgm:pt>
    <dgm:pt modelId="{659D0C04-9BCD-4275-A893-F8E763F0D587}" type="pres">
      <dgm:prSet presAssocID="{AF87A4E7-BE6A-4F4E-8DD3-0A6C7C88D433}" presName="desTx" presStyleLbl="revTx" presStyleIdx="7" presStyleCnt="10">
        <dgm:presLayoutVars/>
      </dgm:prSet>
      <dgm:spPr/>
    </dgm:pt>
    <dgm:pt modelId="{4D41CAA8-EC6F-480E-A87A-794215D5DEB4}" type="pres">
      <dgm:prSet presAssocID="{2020F9F7-495A-4B6F-8829-E111421B810F}" presName="sibTrans" presStyleCnt="0"/>
      <dgm:spPr/>
    </dgm:pt>
    <dgm:pt modelId="{C0D31E62-6BCA-411A-A4B4-BD53D06B2880}" type="pres">
      <dgm:prSet presAssocID="{C1A89741-2264-436F-A669-DB9125582D6B}" presName="compNode" presStyleCnt="0"/>
      <dgm:spPr/>
    </dgm:pt>
    <dgm:pt modelId="{10B04C2D-0F6F-4F30-AA4F-DC48772DDBDC}" type="pres">
      <dgm:prSet presAssocID="{C1A89741-2264-436F-A669-DB9125582D6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1A13AC2-811E-43E0-94F7-81F383724EBB}" type="pres">
      <dgm:prSet presAssocID="{C1A89741-2264-436F-A669-DB9125582D6B}" presName="iconSpace" presStyleCnt="0"/>
      <dgm:spPr/>
    </dgm:pt>
    <dgm:pt modelId="{DA506CE0-DB9F-4A7F-B11A-16E34122C7BF}" type="pres">
      <dgm:prSet presAssocID="{C1A89741-2264-436F-A669-DB9125582D6B}" presName="parTx" presStyleLbl="revTx" presStyleIdx="8" presStyleCnt="10">
        <dgm:presLayoutVars>
          <dgm:chMax val="0"/>
          <dgm:chPref val="0"/>
        </dgm:presLayoutVars>
      </dgm:prSet>
      <dgm:spPr/>
    </dgm:pt>
    <dgm:pt modelId="{89D2DD70-FA99-4A29-8F44-E1BF7B0D5EC1}" type="pres">
      <dgm:prSet presAssocID="{C1A89741-2264-436F-A669-DB9125582D6B}" presName="txSpace" presStyleCnt="0"/>
      <dgm:spPr/>
    </dgm:pt>
    <dgm:pt modelId="{DAE27600-738D-4FA9-AE79-268C7530D643}" type="pres">
      <dgm:prSet presAssocID="{C1A89741-2264-436F-A669-DB9125582D6B}" presName="desTx" presStyleLbl="revTx" presStyleIdx="9" presStyleCnt="10">
        <dgm:presLayoutVars/>
      </dgm:prSet>
      <dgm:spPr/>
    </dgm:pt>
  </dgm:ptLst>
  <dgm:cxnLst>
    <dgm:cxn modelId="{C1F9D000-BE27-4EB8-96D1-DB76A7729F06}" srcId="{C1A89741-2264-436F-A669-DB9125582D6B}" destId="{F7ADE3B9-8F68-4817-ACB4-524F0304457D}" srcOrd="0" destOrd="0" parTransId="{DA3B4D3E-7DCE-438A-9C2A-59D9955660CD}" sibTransId="{4E14DBC9-B152-4B17-AA06-F9BDF071FE25}"/>
    <dgm:cxn modelId="{EE2AAF0D-3D27-4CAC-ACC9-6D1043464894}" type="presOf" srcId="{85A04443-6D54-40E8-B008-8CDBA3F96B84}" destId="{BC5B2A2F-0891-489B-BB0A-C20918523001}" srcOrd="0" destOrd="0" presId="urn:microsoft.com/office/officeart/2018/2/layout/IconLabelDescriptionList"/>
    <dgm:cxn modelId="{D543D819-BCE4-4B61-A1E7-6731D7386227}" type="presOf" srcId="{BF94B8B9-60C1-4182-8051-5645529450B9}" destId="{17EC47F7-7788-4A5B-80F2-58122D0CBE45}" srcOrd="0" destOrd="1" presId="urn:microsoft.com/office/officeart/2018/2/layout/IconLabelDescriptionList"/>
    <dgm:cxn modelId="{7B57511F-0FEB-4ADC-8CB2-B9BC07B528F0}" srcId="{AF87A4E7-BE6A-4F4E-8DD3-0A6C7C88D433}" destId="{4FC331FC-1684-43B3-A37A-6AC1F30E1B04}" srcOrd="0" destOrd="0" parTransId="{21E8C8A0-B41D-4ACC-86A2-5C93FA372466}" sibTransId="{FC612684-FCF9-4938-894F-9EB3AFC52743}"/>
    <dgm:cxn modelId="{4298E31F-8A00-467B-8D26-BB209D1C0E64}" srcId="{0557E0D7-6C4B-4E73-820C-C781A3DD8B81}" destId="{C1A89741-2264-436F-A669-DB9125582D6B}" srcOrd="4" destOrd="0" parTransId="{036C2200-7F4F-48D4-AEFF-FFB6ACCF7D61}" sibTransId="{A4727735-3863-4841-975D-77BF6DEBBD94}"/>
    <dgm:cxn modelId="{9B8AD026-2849-4DBC-A1C7-48A311512F51}" type="presOf" srcId="{039F6EE5-7892-4B65-842F-9B477A7EA515}" destId="{674EB841-0A56-4225-A635-A33CC4B738C5}" srcOrd="0" destOrd="0" presId="urn:microsoft.com/office/officeart/2018/2/layout/IconLabelDescriptionList"/>
    <dgm:cxn modelId="{AD0AB128-39B2-4C38-A717-FFEC9892CB41}" type="presOf" srcId="{BC1F07C3-1999-47C4-A3A6-0913EF216B88}" destId="{659D0C04-9BCD-4275-A893-F8E763F0D587}" srcOrd="0" destOrd="1" presId="urn:microsoft.com/office/officeart/2018/2/layout/IconLabelDescriptionList"/>
    <dgm:cxn modelId="{83EB4D2E-450A-4BF8-8B88-02CBD483FAC8}" type="presOf" srcId="{C13014F3-8973-41A2-8BA2-2BAEEE6F1F0C}" destId="{17EC47F7-7788-4A5B-80F2-58122D0CBE45}" srcOrd="0" destOrd="0" presId="urn:microsoft.com/office/officeart/2018/2/layout/IconLabelDescriptionList"/>
    <dgm:cxn modelId="{2574242F-8043-430F-B193-5CACA96CE435}" type="presOf" srcId="{0557E0D7-6C4B-4E73-820C-C781A3DD8B81}" destId="{B0F446A8-0320-43C7-9189-1B0E6C3B089C}" srcOrd="0" destOrd="0" presId="urn:microsoft.com/office/officeart/2018/2/layout/IconLabelDescriptionList"/>
    <dgm:cxn modelId="{92DFB131-9CA0-424F-829C-FF8BB40C8336}" type="presOf" srcId="{ED9CD4CA-B4BB-4514-BEF3-CF26C7113A52}" destId="{674EB841-0A56-4225-A635-A33CC4B738C5}" srcOrd="0" destOrd="1" presId="urn:microsoft.com/office/officeart/2018/2/layout/IconLabelDescriptionList"/>
    <dgm:cxn modelId="{F55A3A32-E43D-4CAF-B9CA-CF6146A870C6}" srcId="{C55202DB-3078-4685-97FE-5EF2438E92EA}" destId="{AD4B6C2D-2258-4637-AD3F-0DC59D1CB706}" srcOrd="0" destOrd="0" parTransId="{5724C351-1190-4BF1-BEDB-296423D7F11C}" sibTransId="{7397EF73-2010-4EA4-8B12-B26DB3B5EDA0}"/>
    <dgm:cxn modelId="{8EEC1E5E-ED13-4D59-9058-FF72F32F0D11}" type="presOf" srcId="{F7ADE3B9-8F68-4817-ACB4-524F0304457D}" destId="{DAE27600-738D-4FA9-AE79-268C7530D643}" srcOrd="0" destOrd="0" presId="urn:microsoft.com/office/officeart/2018/2/layout/IconLabelDescriptionList"/>
    <dgm:cxn modelId="{EB205667-3981-41FC-AA13-B0D84412B0BF}" type="presOf" srcId="{49165019-889F-4863-B9B7-27F4E3460055}" destId="{DAE27600-738D-4FA9-AE79-268C7530D643}" srcOrd="0" destOrd="2" presId="urn:microsoft.com/office/officeart/2018/2/layout/IconLabelDescriptionList"/>
    <dgm:cxn modelId="{CB73CF47-3A56-4A8A-8388-BA419D680E7D}" srcId="{C1A89741-2264-436F-A669-DB9125582D6B}" destId="{9D8826E3-803C-40D2-A65A-BB5F580A1A3C}" srcOrd="1" destOrd="0" parTransId="{D1F0EAC9-67BE-459B-89BE-C7BDFB08C1A6}" sibTransId="{5CA9B293-9BCE-42A8-93EB-49DFCA9E66E8}"/>
    <dgm:cxn modelId="{B846C26A-7E6E-4E5F-A394-1814928C2D0F}" type="presOf" srcId="{AF87A4E7-BE6A-4F4E-8DD3-0A6C7C88D433}" destId="{E02C4741-4585-4ADA-8ECB-C53B11DB0488}" srcOrd="0" destOrd="0" presId="urn:microsoft.com/office/officeart/2018/2/layout/IconLabelDescriptionList"/>
    <dgm:cxn modelId="{88FAAC6F-6071-4255-A33D-D1768F7F62F7}" srcId="{0557E0D7-6C4B-4E73-820C-C781A3DD8B81}" destId="{FA2C0725-A99B-4278-8019-AB167F8D65A3}" srcOrd="0" destOrd="0" parTransId="{DFDFDC36-A84D-4D99-991E-48D573297123}" sibTransId="{6ABDAB62-7AC9-4F80-8114-0C27A13D4349}"/>
    <dgm:cxn modelId="{6D8DEA6F-69C6-4A6A-8709-97A6D5A3949B}" type="presOf" srcId="{C1A89741-2264-436F-A669-DB9125582D6B}" destId="{DA506CE0-DB9F-4A7F-B11A-16E34122C7BF}" srcOrd="0" destOrd="0" presId="urn:microsoft.com/office/officeart/2018/2/layout/IconLabelDescriptionList"/>
    <dgm:cxn modelId="{A5A1B07E-159A-431C-9C04-703401CDB454}" type="presOf" srcId="{4FC331FC-1684-43B3-A37A-6AC1F30E1B04}" destId="{659D0C04-9BCD-4275-A893-F8E763F0D587}" srcOrd="0" destOrd="0" presId="urn:microsoft.com/office/officeart/2018/2/layout/IconLabelDescriptionList"/>
    <dgm:cxn modelId="{3B123182-1789-4AE6-9AB5-1C002B8F73BA}" srcId="{0557E0D7-6C4B-4E73-820C-C781A3DD8B81}" destId="{C55202DB-3078-4685-97FE-5EF2438E92EA}" srcOrd="2" destOrd="0" parTransId="{5E06C8B9-74FE-49EC-9006-1C49A43144DE}" sibTransId="{9F0AA597-1DB6-493A-ADE0-6B8B04F4AA07}"/>
    <dgm:cxn modelId="{672F0386-B5E3-4510-A3F8-35F231B33196}" srcId="{85A04443-6D54-40E8-B008-8CDBA3F96B84}" destId="{039F6EE5-7892-4B65-842F-9B477A7EA515}" srcOrd="0" destOrd="0" parTransId="{3BB3EDCD-84C6-4B79-B72A-1CF043D5040B}" sibTransId="{4F80673E-66DA-497D-A096-CC85DB1B4A33}"/>
    <dgm:cxn modelId="{57497C87-B66B-4E12-88D2-0FBDC2195561}" type="presOf" srcId="{15F87493-EC6D-4925-8790-B46D76E02624}" destId="{FAD1351F-3DE9-438D-9219-BFEF419DF53D}" srcOrd="0" destOrd="1" presId="urn:microsoft.com/office/officeart/2018/2/layout/IconLabelDescriptionList"/>
    <dgm:cxn modelId="{6B257094-572D-408D-A69A-DDD9FE467F9E}" type="presOf" srcId="{AD4B6C2D-2258-4637-AD3F-0DC59D1CB706}" destId="{FAD1351F-3DE9-438D-9219-BFEF419DF53D}" srcOrd="0" destOrd="0" presId="urn:microsoft.com/office/officeart/2018/2/layout/IconLabelDescriptionList"/>
    <dgm:cxn modelId="{631E4A96-4310-496D-A7EE-E9465FCD904B}" srcId="{0557E0D7-6C4B-4E73-820C-C781A3DD8B81}" destId="{AF87A4E7-BE6A-4F4E-8DD3-0A6C7C88D433}" srcOrd="3" destOrd="0" parTransId="{6C12F7E7-4EB9-4BAA-B511-7C2EFA6DA0E2}" sibTransId="{2020F9F7-495A-4B6F-8829-E111421B810F}"/>
    <dgm:cxn modelId="{6761CF98-C2A5-4C27-BF5D-69CE7791E8EF}" srcId="{FA2C0725-A99B-4278-8019-AB167F8D65A3}" destId="{C13014F3-8973-41A2-8BA2-2BAEEE6F1F0C}" srcOrd="0" destOrd="0" parTransId="{B79B6077-8B1C-4D4E-9A30-ADBCDB80F767}" sibTransId="{6E58311E-03E5-4354-80D7-ACBDC5186914}"/>
    <dgm:cxn modelId="{894A5A9F-04EE-4E3A-B6C7-EB51C25A6895}" srcId="{0557E0D7-6C4B-4E73-820C-C781A3DD8B81}" destId="{85A04443-6D54-40E8-B008-8CDBA3F96B84}" srcOrd="1" destOrd="0" parTransId="{7FC3203E-4482-4B1D-9BF3-AA7D227218E0}" sibTransId="{33A7D896-7E4E-44DC-AB90-38FF4D99A947}"/>
    <dgm:cxn modelId="{BA0C09A7-64D2-48CB-A481-5411A71D19FC}" type="presOf" srcId="{C55202DB-3078-4685-97FE-5EF2438E92EA}" destId="{4F7219AC-9BD7-4B48-9539-5D51B921ED23}" srcOrd="0" destOrd="0" presId="urn:microsoft.com/office/officeart/2018/2/layout/IconLabelDescriptionList"/>
    <dgm:cxn modelId="{ECBE9BA7-D430-4FAA-B201-F9200E17ABC1}" srcId="{C55202DB-3078-4685-97FE-5EF2438E92EA}" destId="{15F87493-EC6D-4925-8790-B46D76E02624}" srcOrd="1" destOrd="0" parTransId="{3BFEB983-2E55-4FAB-872E-0706120734F2}" sibTransId="{0D0027A1-1C0E-4A5E-BE77-B04115690D64}"/>
    <dgm:cxn modelId="{552B6AAF-75FF-43A6-9BD5-81D569824A3B}" type="presOf" srcId="{9B903399-9079-4EEB-BFB3-7D48946BEA51}" destId="{674EB841-0A56-4225-A635-A33CC4B738C5}" srcOrd="0" destOrd="2" presId="urn:microsoft.com/office/officeart/2018/2/layout/IconLabelDescriptionList"/>
    <dgm:cxn modelId="{3E07A9B6-8481-4E5A-AB93-EE157EB29ACB}" type="presOf" srcId="{9D8826E3-803C-40D2-A65A-BB5F580A1A3C}" destId="{DAE27600-738D-4FA9-AE79-268C7530D643}" srcOrd="0" destOrd="1" presId="urn:microsoft.com/office/officeart/2018/2/layout/IconLabelDescriptionList"/>
    <dgm:cxn modelId="{28396FB8-A094-48B2-AF2C-8330D7F1A69E}" srcId="{C1A89741-2264-436F-A669-DB9125582D6B}" destId="{49165019-889F-4863-B9B7-27F4E3460055}" srcOrd="2" destOrd="0" parTransId="{7A063168-F2AF-46F2-87B8-5FCF401F942B}" sibTransId="{2D2DDE38-6F64-484F-9F7E-B9A8E58F3C9A}"/>
    <dgm:cxn modelId="{AF1125D9-7E30-488E-8CF7-3B3CBB306782}" type="presOf" srcId="{FA2C0725-A99B-4278-8019-AB167F8D65A3}" destId="{C04AB784-5D87-4A4B-AD93-9F268F79E519}" srcOrd="0" destOrd="0" presId="urn:microsoft.com/office/officeart/2018/2/layout/IconLabelDescriptionList"/>
    <dgm:cxn modelId="{249153DA-18EC-4BBF-8F81-271B6C4A0DCC}" srcId="{AF87A4E7-BE6A-4F4E-8DD3-0A6C7C88D433}" destId="{BC1F07C3-1999-47C4-A3A6-0913EF216B88}" srcOrd="1" destOrd="0" parTransId="{4E12591E-D4CA-463D-8B03-E050DA3AEE77}" sibTransId="{9C605A04-604D-4FD1-B15A-639366A33E12}"/>
    <dgm:cxn modelId="{A48719E7-E301-4CC2-81CD-C63017C2295D}" srcId="{FA2C0725-A99B-4278-8019-AB167F8D65A3}" destId="{BF94B8B9-60C1-4182-8051-5645529450B9}" srcOrd="1" destOrd="0" parTransId="{F390C30B-A1C5-4B36-83C7-D195D50FEBAC}" sibTransId="{6B2869CE-5788-4E1F-84B9-4410FCD88FB5}"/>
    <dgm:cxn modelId="{619613F2-01CA-470C-BE90-5E3084C7B016}" srcId="{85A04443-6D54-40E8-B008-8CDBA3F96B84}" destId="{ED9CD4CA-B4BB-4514-BEF3-CF26C7113A52}" srcOrd="1" destOrd="0" parTransId="{03BEB6F3-279D-44ED-9E78-6915FEBA006A}" sibTransId="{592C884B-7F5F-44B4-B063-7363DACF0E41}"/>
    <dgm:cxn modelId="{CC2444FB-EBE9-465E-A079-4F54A705B184}" srcId="{85A04443-6D54-40E8-B008-8CDBA3F96B84}" destId="{9B903399-9079-4EEB-BFB3-7D48946BEA51}" srcOrd="2" destOrd="0" parTransId="{D0712A92-5858-415A-9995-7469C61C50D1}" sibTransId="{9CE2E0DF-A3DE-4DA7-97BE-0834FB8BCC08}"/>
    <dgm:cxn modelId="{18207E43-C68A-4069-808C-08E09A4B5EDD}" type="presParOf" srcId="{B0F446A8-0320-43C7-9189-1B0E6C3B089C}" destId="{4B8C0072-226F-47F0-B343-5A5915FC4AA3}" srcOrd="0" destOrd="0" presId="urn:microsoft.com/office/officeart/2018/2/layout/IconLabelDescriptionList"/>
    <dgm:cxn modelId="{1FE5CD1C-D965-419D-9240-D2D34E638F5A}" type="presParOf" srcId="{4B8C0072-226F-47F0-B343-5A5915FC4AA3}" destId="{F3CF4233-6F4B-40BE-B2AA-FEDCF31CCEB1}" srcOrd="0" destOrd="0" presId="urn:microsoft.com/office/officeart/2018/2/layout/IconLabelDescriptionList"/>
    <dgm:cxn modelId="{A2ECD577-F75C-411D-9EB9-316667E2EDC2}" type="presParOf" srcId="{4B8C0072-226F-47F0-B343-5A5915FC4AA3}" destId="{84E87CFD-63F7-4567-8CB6-6A33F75553C1}" srcOrd="1" destOrd="0" presId="urn:microsoft.com/office/officeart/2018/2/layout/IconLabelDescriptionList"/>
    <dgm:cxn modelId="{3E2085D4-5B9C-41CA-BDFF-589055834393}" type="presParOf" srcId="{4B8C0072-226F-47F0-B343-5A5915FC4AA3}" destId="{C04AB784-5D87-4A4B-AD93-9F268F79E519}" srcOrd="2" destOrd="0" presId="urn:microsoft.com/office/officeart/2018/2/layout/IconLabelDescriptionList"/>
    <dgm:cxn modelId="{755B87D9-4245-4033-8055-671EB7E25900}" type="presParOf" srcId="{4B8C0072-226F-47F0-B343-5A5915FC4AA3}" destId="{F61F30B2-5208-4CBC-9BAB-403322D95187}" srcOrd="3" destOrd="0" presId="urn:microsoft.com/office/officeart/2018/2/layout/IconLabelDescriptionList"/>
    <dgm:cxn modelId="{48BB07AE-02A6-48D2-BEB5-D9577E705D80}" type="presParOf" srcId="{4B8C0072-226F-47F0-B343-5A5915FC4AA3}" destId="{17EC47F7-7788-4A5B-80F2-58122D0CBE45}" srcOrd="4" destOrd="0" presId="urn:microsoft.com/office/officeart/2018/2/layout/IconLabelDescriptionList"/>
    <dgm:cxn modelId="{8904AA54-0F25-4507-AF61-FA7CF6B6ABDF}" type="presParOf" srcId="{B0F446A8-0320-43C7-9189-1B0E6C3B089C}" destId="{1A2BCEA1-AA20-4483-BF06-50A1B9D43885}" srcOrd="1" destOrd="0" presId="urn:microsoft.com/office/officeart/2018/2/layout/IconLabelDescriptionList"/>
    <dgm:cxn modelId="{9BE7C2EB-EFFD-4421-8A1A-496289BF3F13}" type="presParOf" srcId="{B0F446A8-0320-43C7-9189-1B0E6C3B089C}" destId="{B6B95FD9-9D33-4382-B2D0-E60647F2C170}" srcOrd="2" destOrd="0" presId="urn:microsoft.com/office/officeart/2018/2/layout/IconLabelDescriptionList"/>
    <dgm:cxn modelId="{DD08E611-CD89-4C0D-8FFC-57D21863CA9B}" type="presParOf" srcId="{B6B95FD9-9D33-4382-B2D0-E60647F2C170}" destId="{A351AD87-163D-4385-A5D3-CAFB89E984A9}" srcOrd="0" destOrd="0" presId="urn:microsoft.com/office/officeart/2018/2/layout/IconLabelDescriptionList"/>
    <dgm:cxn modelId="{3DFA0EA5-71BF-4845-9B61-9CFF633793A4}" type="presParOf" srcId="{B6B95FD9-9D33-4382-B2D0-E60647F2C170}" destId="{C37407FF-32F1-42F3-B8F6-66B76AC42A60}" srcOrd="1" destOrd="0" presId="urn:microsoft.com/office/officeart/2018/2/layout/IconLabelDescriptionList"/>
    <dgm:cxn modelId="{3F6A5D26-7150-4168-9744-6505C4CFB936}" type="presParOf" srcId="{B6B95FD9-9D33-4382-B2D0-E60647F2C170}" destId="{BC5B2A2F-0891-489B-BB0A-C20918523001}" srcOrd="2" destOrd="0" presId="urn:microsoft.com/office/officeart/2018/2/layout/IconLabelDescriptionList"/>
    <dgm:cxn modelId="{DEA560ED-61F1-4AE4-95FA-E8D4C2B962E6}" type="presParOf" srcId="{B6B95FD9-9D33-4382-B2D0-E60647F2C170}" destId="{167DD180-BF01-4B7A-AD68-48892B4968F4}" srcOrd="3" destOrd="0" presId="urn:microsoft.com/office/officeart/2018/2/layout/IconLabelDescriptionList"/>
    <dgm:cxn modelId="{E4002ECC-9733-4415-A3E5-1225ED9595EB}" type="presParOf" srcId="{B6B95FD9-9D33-4382-B2D0-E60647F2C170}" destId="{674EB841-0A56-4225-A635-A33CC4B738C5}" srcOrd="4" destOrd="0" presId="urn:microsoft.com/office/officeart/2018/2/layout/IconLabelDescriptionList"/>
    <dgm:cxn modelId="{295BB952-0B2A-4E27-9A4A-6B31176F725B}" type="presParOf" srcId="{B0F446A8-0320-43C7-9189-1B0E6C3B089C}" destId="{C3CDD2C5-5F0C-454B-8994-EFBA414F9794}" srcOrd="3" destOrd="0" presId="urn:microsoft.com/office/officeart/2018/2/layout/IconLabelDescriptionList"/>
    <dgm:cxn modelId="{6150436C-28E1-4D9E-A1FC-B10413B3748A}" type="presParOf" srcId="{B0F446A8-0320-43C7-9189-1B0E6C3B089C}" destId="{C3A88F4C-38C4-4C5A-8AEF-4EAFDFEFE776}" srcOrd="4" destOrd="0" presId="urn:microsoft.com/office/officeart/2018/2/layout/IconLabelDescriptionList"/>
    <dgm:cxn modelId="{FC4E4F5C-5411-49DB-BDBA-8586A4295080}" type="presParOf" srcId="{C3A88F4C-38C4-4C5A-8AEF-4EAFDFEFE776}" destId="{AAFE7965-7153-4462-8BEE-82CC029ED4ED}" srcOrd="0" destOrd="0" presId="urn:microsoft.com/office/officeart/2018/2/layout/IconLabelDescriptionList"/>
    <dgm:cxn modelId="{FC7E6CED-9FE3-499A-81CF-1A92286573DE}" type="presParOf" srcId="{C3A88F4C-38C4-4C5A-8AEF-4EAFDFEFE776}" destId="{BC4A54B4-8CB2-462F-BAD4-DF7638718B79}" srcOrd="1" destOrd="0" presId="urn:microsoft.com/office/officeart/2018/2/layout/IconLabelDescriptionList"/>
    <dgm:cxn modelId="{8F307B2F-CB32-48D8-8F1A-A5ED08B856B8}" type="presParOf" srcId="{C3A88F4C-38C4-4C5A-8AEF-4EAFDFEFE776}" destId="{4F7219AC-9BD7-4B48-9539-5D51B921ED23}" srcOrd="2" destOrd="0" presId="urn:microsoft.com/office/officeart/2018/2/layout/IconLabelDescriptionList"/>
    <dgm:cxn modelId="{B7C39A9E-DE8E-4B1A-AFC6-8E9F6D30965B}" type="presParOf" srcId="{C3A88F4C-38C4-4C5A-8AEF-4EAFDFEFE776}" destId="{4E9B937E-342B-4B04-A63C-78E71C3DA166}" srcOrd="3" destOrd="0" presId="urn:microsoft.com/office/officeart/2018/2/layout/IconLabelDescriptionList"/>
    <dgm:cxn modelId="{E451AE61-49FB-46A6-B5E9-A97C43701936}" type="presParOf" srcId="{C3A88F4C-38C4-4C5A-8AEF-4EAFDFEFE776}" destId="{FAD1351F-3DE9-438D-9219-BFEF419DF53D}" srcOrd="4" destOrd="0" presId="urn:microsoft.com/office/officeart/2018/2/layout/IconLabelDescriptionList"/>
    <dgm:cxn modelId="{405AC52D-0ADB-44D2-ADAD-A00ABBD0E4C2}" type="presParOf" srcId="{B0F446A8-0320-43C7-9189-1B0E6C3B089C}" destId="{C3358F77-DE78-4400-BCED-C6291B6F38C4}" srcOrd="5" destOrd="0" presId="urn:microsoft.com/office/officeart/2018/2/layout/IconLabelDescriptionList"/>
    <dgm:cxn modelId="{74D42410-D323-4868-946C-77575670328A}" type="presParOf" srcId="{B0F446A8-0320-43C7-9189-1B0E6C3B089C}" destId="{FAD56CCE-9430-4F30-9F05-52F7ADF8FBA7}" srcOrd="6" destOrd="0" presId="urn:microsoft.com/office/officeart/2018/2/layout/IconLabelDescriptionList"/>
    <dgm:cxn modelId="{AE13B290-D429-4A66-8260-4FA9E4A16ECA}" type="presParOf" srcId="{FAD56CCE-9430-4F30-9F05-52F7ADF8FBA7}" destId="{8A2E2B34-54B4-4FFF-920A-4BC98B4514ED}" srcOrd="0" destOrd="0" presId="urn:microsoft.com/office/officeart/2018/2/layout/IconLabelDescriptionList"/>
    <dgm:cxn modelId="{848CFF22-2876-4028-BB46-5E4BA6E484A4}" type="presParOf" srcId="{FAD56CCE-9430-4F30-9F05-52F7ADF8FBA7}" destId="{D1CF363E-1E66-4E66-8FA6-01F1C1DB7755}" srcOrd="1" destOrd="0" presId="urn:microsoft.com/office/officeart/2018/2/layout/IconLabelDescriptionList"/>
    <dgm:cxn modelId="{0B18C24B-8753-4492-B287-2705229435B0}" type="presParOf" srcId="{FAD56CCE-9430-4F30-9F05-52F7ADF8FBA7}" destId="{E02C4741-4585-4ADA-8ECB-C53B11DB0488}" srcOrd="2" destOrd="0" presId="urn:microsoft.com/office/officeart/2018/2/layout/IconLabelDescriptionList"/>
    <dgm:cxn modelId="{26DAE72D-A83D-4EAC-85AD-A2BE554ADE39}" type="presParOf" srcId="{FAD56CCE-9430-4F30-9F05-52F7ADF8FBA7}" destId="{9C0147C4-0C10-4BD6-99F6-AC4EE067A8E5}" srcOrd="3" destOrd="0" presId="urn:microsoft.com/office/officeart/2018/2/layout/IconLabelDescriptionList"/>
    <dgm:cxn modelId="{F359BD27-7DA2-497A-9E91-8685ABB07EDB}" type="presParOf" srcId="{FAD56CCE-9430-4F30-9F05-52F7ADF8FBA7}" destId="{659D0C04-9BCD-4275-A893-F8E763F0D587}" srcOrd="4" destOrd="0" presId="urn:microsoft.com/office/officeart/2018/2/layout/IconLabelDescriptionList"/>
    <dgm:cxn modelId="{E696144A-5282-4FFA-950A-C6B6B6E10245}" type="presParOf" srcId="{B0F446A8-0320-43C7-9189-1B0E6C3B089C}" destId="{4D41CAA8-EC6F-480E-A87A-794215D5DEB4}" srcOrd="7" destOrd="0" presId="urn:microsoft.com/office/officeart/2018/2/layout/IconLabelDescriptionList"/>
    <dgm:cxn modelId="{1AA288DD-2EB8-4125-B116-9317018932B4}" type="presParOf" srcId="{B0F446A8-0320-43C7-9189-1B0E6C3B089C}" destId="{C0D31E62-6BCA-411A-A4B4-BD53D06B2880}" srcOrd="8" destOrd="0" presId="urn:microsoft.com/office/officeart/2018/2/layout/IconLabelDescriptionList"/>
    <dgm:cxn modelId="{C0D6E282-DFD8-4E14-B059-FE8C47812BDE}" type="presParOf" srcId="{C0D31E62-6BCA-411A-A4B4-BD53D06B2880}" destId="{10B04C2D-0F6F-4F30-AA4F-DC48772DDBDC}" srcOrd="0" destOrd="0" presId="urn:microsoft.com/office/officeart/2018/2/layout/IconLabelDescriptionList"/>
    <dgm:cxn modelId="{F1876886-4E7A-412A-9B9A-69E095D6FD03}" type="presParOf" srcId="{C0D31E62-6BCA-411A-A4B4-BD53D06B2880}" destId="{31A13AC2-811E-43E0-94F7-81F383724EBB}" srcOrd="1" destOrd="0" presId="urn:microsoft.com/office/officeart/2018/2/layout/IconLabelDescriptionList"/>
    <dgm:cxn modelId="{03703E4A-4B36-46C0-9B4E-DCD739E3A76A}" type="presParOf" srcId="{C0D31E62-6BCA-411A-A4B4-BD53D06B2880}" destId="{DA506CE0-DB9F-4A7F-B11A-16E34122C7BF}" srcOrd="2" destOrd="0" presId="urn:microsoft.com/office/officeart/2018/2/layout/IconLabelDescriptionList"/>
    <dgm:cxn modelId="{846495EF-173D-489C-AEDC-E146168C72C9}" type="presParOf" srcId="{C0D31E62-6BCA-411A-A4B4-BD53D06B2880}" destId="{89D2DD70-FA99-4A29-8F44-E1BF7B0D5EC1}" srcOrd="3" destOrd="0" presId="urn:microsoft.com/office/officeart/2018/2/layout/IconLabelDescriptionList"/>
    <dgm:cxn modelId="{574481F7-4ABE-412A-B6AF-379FE0478690}" type="presParOf" srcId="{C0D31E62-6BCA-411A-A4B4-BD53D06B2880}" destId="{DAE27600-738D-4FA9-AE79-268C7530D64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4B1F4D-84CF-4728-A59E-C87ED46B743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08AE3B-98A7-48C9-B47F-7EE9A891E1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enorite" panose="00000500000000000000" pitchFamily="2" charset="0"/>
            </a:rPr>
            <a:t>The data was collected through a </a:t>
          </a:r>
          <a:r>
            <a:rPr lang="en-US" b="1" dirty="0">
              <a:latin typeface="Tenorite" panose="00000500000000000000" pitchFamily="2" charset="0"/>
            </a:rPr>
            <a:t>combination of API requests</a:t>
          </a:r>
          <a:r>
            <a:rPr lang="en-US" dirty="0">
              <a:latin typeface="Tenorite" panose="00000500000000000000" pitchFamily="2" charset="0"/>
            </a:rPr>
            <a:t> from the </a:t>
          </a:r>
          <a:r>
            <a:rPr lang="en-US" b="1" dirty="0">
              <a:latin typeface="Tenorite" panose="00000500000000000000" pitchFamily="2" charset="0"/>
            </a:rPr>
            <a:t>SpaceX REST API</a:t>
          </a:r>
          <a:r>
            <a:rPr lang="en-US" dirty="0">
              <a:latin typeface="Tenorite" panose="00000500000000000000" pitchFamily="2" charset="0"/>
            </a:rPr>
            <a:t> and </a:t>
          </a:r>
          <a:r>
            <a:rPr lang="en-US" b="1" dirty="0">
              <a:latin typeface="Tenorite" panose="00000500000000000000" pitchFamily="2" charset="0"/>
            </a:rPr>
            <a:t>web scraping</a:t>
          </a:r>
          <a:r>
            <a:rPr lang="en-US" dirty="0">
              <a:latin typeface="Tenorite" panose="00000500000000000000" pitchFamily="2" charset="0"/>
            </a:rPr>
            <a:t> from the SpaceX Wikipedia entry.</a:t>
          </a:r>
        </a:p>
      </dgm:t>
    </dgm:pt>
    <dgm:pt modelId="{20ECB28F-B818-4757-A2EB-11B34BF31DF2}" type="parTrans" cxnId="{9E3E70C3-7F8A-4514-A46E-F853C6E5B249}">
      <dgm:prSet/>
      <dgm:spPr/>
      <dgm:t>
        <a:bodyPr/>
        <a:lstStyle/>
        <a:p>
          <a:endParaRPr lang="en-US">
            <a:latin typeface="Tenorite" panose="00000500000000000000" pitchFamily="2" charset="0"/>
          </a:endParaRPr>
        </a:p>
      </dgm:t>
    </dgm:pt>
    <dgm:pt modelId="{77ED0FDF-97FD-4072-A08F-F9C11874FE78}" type="sibTrans" cxnId="{9E3E70C3-7F8A-4514-A46E-F853C6E5B249}">
      <dgm:prSet/>
      <dgm:spPr/>
      <dgm:t>
        <a:bodyPr/>
        <a:lstStyle/>
        <a:p>
          <a:endParaRPr lang="en-US">
            <a:latin typeface="Tenorite" panose="00000500000000000000" pitchFamily="2" charset="0"/>
          </a:endParaRPr>
        </a:p>
      </dgm:t>
    </dgm:pt>
    <dgm:pt modelId="{F27BD302-DB6E-4C02-96C7-CBF422301F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norite" panose="00000500000000000000" pitchFamily="2" charset="0"/>
            </a:rPr>
            <a:t>Using both methods ensured the dataset was comprehensive and provided detailed information about launch events for analysis.</a:t>
          </a:r>
        </a:p>
      </dgm:t>
    </dgm:pt>
    <dgm:pt modelId="{394AE737-6067-4D6B-92F3-DE8574EB4C8A}" type="parTrans" cxnId="{F275117F-5D54-4948-B69C-09088EA074BC}">
      <dgm:prSet/>
      <dgm:spPr/>
      <dgm:t>
        <a:bodyPr/>
        <a:lstStyle/>
        <a:p>
          <a:endParaRPr lang="en-US">
            <a:latin typeface="Tenorite" panose="00000500000000000000" pitchFamily="2" charset="0"/>
          </a:endParaRPr>
        </a:p>
      </dgm:t>
    </dgm:pt>
    <dgm:pt modelId="{68E091B6-E954-4A37-9AB8-DF11FD5E0673}" type="sibTrans" cxnId="{F275117F-5D54-4948-B69C-09088EA074BC}">
      <dgm:prSet/>
      <dgm:spPr/>
      <dgm:t>
        <a:bodyPr/>
        <a:lstStyle/>
        <a:p>
          <a:endParaRPr lang="en-US">
            <a:latin typeface="Tenorite" panose="00000500000000000000" pitchFamily="2" charset="0"/>
          </a:endParaRPr>
        </a:p>
      </dgm:t>
    </dgm:pt>
    <dgm:pt modelId="{D2730BF6-7763-4FD7-B11D-45AB4D75D44C}" type="pres">
      <dgm:prSet presAssocID="{BF4B1F4D-84CF-4728-A59E-C87ED46B7430}" presName="root" presStyleCnt="0">
        <dgm:presLayoutVars>
          <dgm:dir/>
          <dgm:resizeHandles val="exact"/>
        </dgm:presLayoutVars>
      </dgm:prSet>
      <dgm:spPr/>
    </dgm:pt>
    <dgm:pt modelId="{70CEDA5F-69C1-4A98-9FEF-0FB235A9886F}" type="pres">
      <dgm:prSet presAssocID="{1708AE3B-98A7-48C9-B47F-7EE9A891E13B}" presName="compNode" presStyleCnt="0"/>
      <dgm:spPr/>
    </dgm:pt>
    <dgm:pt modelId="{1D8A3D95-F463-484F-991C-87ABC58AFE08}" type="pres">
      <dgm:prSet presAssocID="{1708AE3B-98A7-48C9-B47F-7EE9A891E13B}" presName="bgRect" presStyleLbl="bgShp" presStyleIdx="0" presStyleCnt="2"/>
      <dgm:spPr/>
    </dgm:pt>
    <dgm:pt modelId="{E823A52F-D35F-4F68-AEAD-31671598A9E2}" type="pres">
      <dgm:prSet presAssocID="{1708AE3B-98A7-48C9-B47F-7EE9A891E13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B914BA-EC0F-4ECA-80BC-0E674413351D}" type="pres">
      <dgm:prSet presAssocID="{1708AE3B-98A7-48C9-B47F-7EE9A891E13B}" presName="spaceRect" presStyleCnt="0"/>
      <dgm:spPr/>
    </dgm:pt>
    <dgm:pt modelId="{D4DF92EE-F4DE-4C0E-B91A-493911776182}" type="pres">
      <dgm:prSet presAssocID="{1708AE3B-98A7-48C9-B47F-7EE9A891E13B}" presName="parTx" presStyleLbl="revTx" presStyleIdx="0" presStyleCnt="2">
        <dgm:presLayoutVars>
          <dgm:chMax val="0"/>
          <dgm:chPref val="0"/>
        </dgm:presLayoutVars>
      </dgm:prSet>
      <dgm:spPr/>
    </dgm:pt>
    <dgm:pt modelId="{1BDB756B-A029-4418-80E1-70F9BFCF5E12}" type="pres">
      <dgm:prSet presAssocID="{77ED0FDF-97FD-4072-A08F-F9C11874FE78}" presName="sibTrans" presStyleCnt="0"/>
      <dgm:spPr/>
    </dgm:pt>
    <dgm:pt modelId="{F563BAEC-2D2A-404F-866E-FDFE18F8486E}" type="pres">
      <dgm:prSet presAssocID="{F27BD302-DB6E-4C02-96C7-CBF422301F49}" presName="compNode" presStyleCnt="0"/>
      <dgm:spPr/>
    </dgm:pt>
    <dgm:pt modelId="{B18EE648-467D-4267-ADDF-10DA79AC9C4E}" type="pres">
      <dgm:prSet presAssocID="{F27BD302-DB6E-4C02-96C7-CBF422301F49}" presName="bgRect" presStyleLbl="bgShp" presStyleIdx="1" presStyleCnt="2"/>
      <dgm:spPr/>
    </dgm:pt>
    <dgm:pt modelId="{3DA57B56-DB90-40C1-8B74-B6DB0D3E9756}" type="pres">
      <dgm:prSet presAssocID="{F27BD302-DB6E-4C02-96C7-CBF422301F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E94061D-CACD-4B7C-ACEB-FC38D7F9C01D}" type="pres">
      <dgm:prSet presAssocID="{F27BD302-DB6E-4C02-96C7-CBF422301F49}" presName="spaceRect" presStyleCnt="0"/>
      <dgm:spPr/>
    </dgm:pt>
    <dgm:pt modelId="{BA348C04-0568-4B86-B927-6B93AAC1F295}" type="pres">
      <dgm:prSet presAssocID="{F27BD302-DB6E-4C02-96C7-CBF422301F4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92F8E46-E635-40CC-BEED-931CFF6B82CD}" type="presOf" srcId="{BF4B1F4D-84CF-4728-A59E-C87ED46B7430}" destId="{D2730BF6-7763-4FD7-B11D-45AB4D75D44C}" srcOrd="0" destOrd="0" presId="urn:microsoft.com/office/officeart/2018/2/layout/IconVerticalSolidList"/>
    <dgm:cxn modelId="{8BAAF878-68A7-4D9D-9114-766FE1886776}" type="presOf" srcId="{F27BD302-DB6E-4C02-96C7-CBF422301F49}" destId="{BA348C04-0568-4B86-B927-6B93AAC1F295}" srcOrd="0" destOrd="0" presId="urn:microsoft.com/office/officeart/2018/2/layout/IconVerticalSolidList"/>
    <dgm:cxn modelId="{F275117F-5D54-4948-B69C-09088EA074BC}" srcId="{BF4B1F4D-84CF-4728-A59E-C87ED46B7430}" destId="{F27BD302-DB6E-4C02-96C7-CBF422301F49}" srcOrd="1" destOrd="0" parTransId="{394AE737-6067-4D6B-92F3-DE8574EB4C8A}" sibTransId="{68E091B6-E954-4A37-9AB8-DF11FD5E0673}"/>
    <dgm:cxn modelId="{9E3E70C3-7F8A-4514-A46E-F853C6E5B249}" srcId="{BF4B1F4D-84CF-4728-A59E-C87ED46B7430}" destId="{1708AE3B-98A7-48C9-B47F-7EE9A891E13B}" srcOrd="0" destOrd="0" parTransId="{20ECB28F-B818-4757-A2EB-11B34BF31DF2}" sibTransId="{77ED0FDF-97FD-4072-A08F-F9C11874FE78}"/>
    <dgm:cxn modelId="{231091F0-4333-4DB7-8882-27DEF6774428}" type="presOf" srcId="{1708AE3B-98A7-48C9-B47F-7EE9A891E13B}" destId="{D4DF92EE-F4DE-4C0E-B91A-493911776182}" srcOrd="0" destOrd="0" presId="urn:microsoft.com/office/officeart/2018/2/layout/IconVerticalSolidList"/>
    <dgm:cxn modelId="{009E31B9-A92D-42DB-A496-23A2831C8A51}" type="presParOf" srcId="{D2730BF6-7763-4FD7-B11D-45AB4D75D44C}" destId="{70CEDA5F-69C1-4A98-9FEF-0FB235A9886F}" srcOrd="0" destOrd="0" presId="urn:microsoft.com/office/officeart/2018/2/layout/IconVerticalSolidList"/>
    <dgm:cxn modelId="{9C459141-8CBE-43E1-A044-1758AB3B9FE2}" type="presParOf" srcId="{70CEDA5F-69C1-4A98-9FEF-0FB235A9886F}" destId="{1D8A3D95-F463-484F-991C-87ABC58AFE08}" srcOrd="0" destOrd="0" presId="urn:microsoft.com/office/officeart/2018/2/layout/IconVerticalSolidList"/>
    <dgm:cxn modelId="{376C2CF1-79A2-42E1-8FF1-FD7B65FBCA83}" type="presParOf" srcId="{70CEDA5F-69C1-4A98-9FEF-0FB235A9886F}" destId="{E823A52F-D35F-4F68-AEAD-31671598A9E2}" srcOrd="1" destOrd="0" presId="urn:microsoft.com/office/officeart/2018/2/layout/IconVerticalSolidList"/>
    <dgm:cxn modelId="{2AAE4C5E-FAC9-4AFA-A39B-FA43AA67566A}" type="presParOf" srcId="{70CEDA5F-69C1-4A98-9FEF-0FB235A9886F}" destId="{11B914BA-EC0F-4ECA-80BC-0E674413351D}" srcOrd="2" destOrd="0" presId="urn:microsoft.com/office/officeart/2018/2/layout/IconVerticalSolidList"/>
    <dgm:cxn modelId="{F63A4DDB-5C55-48CB-8956-47EFA661960F}" type="presParOf" srcId="{70CEDA5F-69C1-4A98-9FEF-0FB235A9886F}" destId="{D4DF92EE-F4DE-4C0E-B91A-493911776182}" srcOrd="3" destOrd="0" presId="urn:microsoft.com/office/officeart/2018/2/layout/IconVerticalSolidList"/>
    <dgm:cxn modelId="{C7983BD3-5AC1-46A5-AC15-5456E27F1418}" type="presParOf" srcId="{D2730BF6-7763-4FD7-B11D-45AB4D75D44C}" destId="{1BDB756B-A029-4418-80E1-70F9BFCF5E12}" srcOrd="1" destOrd="0" presId="urn:microsoft.com/office/officeart/2018/2/layout/IconVerticalSolidList"/>
    <dgm:cxn modelId="{0C9483A9-4C55-4F8A-849E-C08724D56D85}" type="presParOf" srcId="{D2730BF6-7763-4FD7-B11D-45AB4D75D44C}" destId="{F563BAEC-2D2A-404F-866E-FDFE18F8486E}" srcOrd="2" destOrd="0" presId="urn:microsoft.com/office/officeart/2018/2/layout/IconVerticalSolidList"/>
    <dgm:cxn modelId="{C890658B-F51E-422A-8A9A-790BA92BF30E}" type="presParOf" srcId="{F563BAEC-2D2A-404F-866E-FDFE18F8486E}" destId="{B18EE648-467D-4267-ADDF-10DA79AC9C4E}" srcOrd="0" destOrd="0" presId="urn:microsoft.com/office/officeart/2018/2/layout/IconVerticalSolidList"/>
    <dgm:cxn modelId="{7162118A-AB58-4D80-90F5-D53543B0A173}" type="presParOf" srcId="{F563BAEC-2D2A-404F-866E-FDFE18F8486E}" destId="{3DA57B56-DB90-40C1-8B74-B6DB0D3E9756}" srcOrd="1" destOrd="0" presId="urn:microsoft.com/office/officeart/2018/2/layout/IconVerticalSolidList"/>
    <dgm:cxn modelId="{324C9D31-C3CC-436A-8189-E5515DA434C0}" type="presParOf" srcId="{F563BAEC-2D2A-404F-866E-FDFE18F8486E}" destId="{DE94061D-CACD-4B7C-ACEB-FC38D7F9C01D}" srcOrd="2" destOrd="0" presId="urn:microsoft.com/office/officeart/2018/2/layout/IconVerticalSolidList"/>
    <dgm:cxn modelId="{88F7746C-4B18-49BF-8D64-2412080AAFD1}" type="presParOf" srcId="{F563BAEC-2D2A-404F-866E-FDFE18F8486E}" destId="{BA348C04-0568-4B86-B927-6B93AAC1F2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659C4A-B7BA-4EED-A4C2-57EBF4AE795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87257C-71C7-4FF0-8785-B8D39DFE0E2D}">
      <dgm:prSet custT="1"/>
      <dgm:spPr/>
      <dgm:t>
        <a:bodyPr/>
        <a:lstStyle/>
        <a:p>
          <a:r>
            <a:rPr lang="en-US" sz="1800" dirty="0">
              <a:latin typeface="Tenorite" panose="00000500000000000000" pitchFamily="2" charset="0"/>
            </a:rPr>
            <a:t>Several charts were created to explore the dataset, including:</a:t>
          </a:r>
        </a:p>
      </dgm:t>
    </dgm:pt>
    <dgm:pt modelId="{F67A9767-6221-4748-B109-84591A52416B}" type="parTrans" cxnId="{F3CD6349-3674-4558-8748-1FB695CB102D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25082F26-D6A2-4331-876F-A6A207744726}" type="sibTrans" cxnId="{F3CD6349-3674-4558-8748-1FB695CB102D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61FA5235-4B94-401A-9492-BEC568EEBF9B}">
      <dgm:prSet custT="1"/>
      <dgm:spPr/>
      <dgm:t>
        <a:bodyPr/>
        <a:lstStyle/>
        <a:p>
          <a:r>
            <a:rPr lang="en-US" sz="1800">
              <a:latin typeface="Tenorite" panose="00000500000000000000" pitchFamily="2" charset="0"/>
            </a:rPr>
            <a:t>Flight Number vs. Payload Mass</a:t>
          </a:r>
        </a:p>
      </dgm:t>
    </dgm:pt>
    <dgm:pt modelId="{3D83CD8E-2608-4918-AEA8-9A35068F9452}" type="parTrans" cxnId="{B5962B04-C9C8-4037-80BB-4B0745BD08AC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7E8E2F54-DDC2-4F01-BAA7-092A53C6C657}" type="sibTrans" cxnId="{B5962B04-C9C8-4037-80BB-4B0745BD08AC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2105667E-92FA-4AB7-BE41-D134EC518380}">
      <dgm:prSet custT="1"/>
      <dgm:spPr/>
      <dgm:t>
        <a:bodyPr/>
        <a:lstStyle/>
        <a:p>
          <a:r>
            <a:rPr lang="en-US" sz="1800">
              <a:latin typeface="Tenorite" panose="00000500000000000000" pitchFamily="2" charset="0"/>
            </a:rPr>
            <a:t>Flight Number vs. Launch Site</a:t>
          </a:r>
        </a:p>
      </dgm:t>
    </dgm:pt>
    <dgm:pt modelId="{6E911ABF-56FE-4668-93BB-3C33FCECDE3E}" type="parTrans" cxnId="{F0E155F3-0FD7-4EC0-8CF8-57941EE08389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9BE20F22-763A-4CE2-A706-E960DC327283}" type="sibTrans" cxnId="{F0E155F3-0FD7-4EC0-8CF8-57941EE08389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97DE9159-961D-45E5-8B58-6D5B074E644C}">
      <dgm:prSet custT="1"/>
      <dgm:spPr/>
      <dgm:t>
        <a:bodyPr/>
        <a:lstStyle/>
        <a:p>
          <a:r>
            <a:rPr lang="en-US" sz="1800">
              <a:latin typeface="Tenorite" panose="00000500000000000000" pitchFamily="2" charset="0"/>
            </a:rPr>
            <a:t>Payload Mass vs. Launch Site</a:t>
          </a:r>
        </a:p>
      </dgm:t>
    </dgm:pt>
    <dgm:pt modelId="{CB281538-E37B-4347-ACBE-ECD73C31C8FB}" type="parTrans" cxnId="{ACB3E7A9-89A5-4A57-8F6C-5AAFCD0650A0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0C053047-98D5-4353-963E-1D912E092356}" type="sibTrans" cxnId="{ACB3E7A9-89A5-4A57-8F6C-5AAFCD0650A0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177CC6C0-54BF-4831-BA39-78628E09A114}">
      <dgm:prSet custT="1"/>
      <dgm:spPr/>
      <dgm:t>
        <a:bodyPr/>
        <a:lstStyle/>
        <a:p>
          <a:r>
            <a:rPr lang="en-US" sz="1800" dirty="0">
              <a:latin typeface="Tenorite" panose="00000500000000000000" pitchFamily="2" charset="0"/>
            </a:rPr>
            <a:t>Orbit Type vs. Success Rate</a:t>
          </a:r>
        </a:p>
      </dgm:t>
    </dgm:pt>
    <dgm:pt modelId="{085D7BA6-93C0-4AD8-A33D-8DC6821277D8}" type="parTrans" cxnId="{B1630784-5FD7-4C81-9678-5D9C8C32D6A8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E8419F91-B204-4905-8597-8C26432F3C23}" type="sibTrans" cxnId="{B1630784-5FD7-4C81-9678-5D9C8C32D6A8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B4EEE2DC-DD2F-4313-826C-9789B363D946}">
      <dgm:prSet custT="1"/>
      <dgm:spPr/>
      <dgm:t>
        <a:bodyPr/>
        <a:lstStyle/>
        <a:p>
          <a:r>
            <a:rPr lang="en-US" sz="1800" dirty="0">
              <a:latin typeface="Tenorite" panose="00000500000000000000" pitchFamily="2" charset="0"/>
            </a:rPr>
            <a:t>Flight Number vs. Orbit Type</a:t>
          </a:r>
        </a:p>
      </dgm:t>
    </dgm:pt>
    <dgm:pt modelId="{65526FE8-1E50-47C7-848E-668C4CBECAEF}" type="parTrans" cxnId="{2C8E0A9B-6367-4C97-B518-BC07312903E6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B31B12ED-96E9-493A-9834-62859F40F357}" type="sibTrans" cxnId="{2C8E0A9B-6367-4C97-B518-BC07312903E6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C1BF1D23-7906-45E1-A786-7097A754D674}">
      <dgm:prSet custT="1"/>
      <dgm:spPr/>
      <dgm:t>
        <a:bodyPr/>
        <a:lstStyle/>
        <a:p>
          <a:r>
            <a:rPr lang="en-US" sz="1800">
              <a:latin typeface="Tenorite" panose="00000500000000000000" pitchFamily="2" charset="0"/>
            </a:rPr>
            <a:t>Payload Mass vs. Orbit Type</a:t>
          </a:r>
        </a:p>
      </dgm:t>
    </dgm:pt>
    <dgm:pt modelId="{85E45361-CDBD-421C-96BD-5878C40B87DC}" type="parTrans" cxnId="{EDC7CE64-506B-4C7F-A30F-C566E8BFD762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E5342309-BFA7-4808-9BB8-30C507CE34C3}" type="sibTrans" cxnId="{EDC7CE64-506B-4C7F-A30F-C566E8BFD762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C672F8B3-81A5-4174-A88F-9716288C5797}">
      <dgm:prSet custT="1"/>
      <dgm:spPr/>
      <dgm:t>
        <a:bodyPr/>
        <a:lstStyle/>
        <a:p>
          <a:r>
            <a:rPr lang="en-US" sz="1800">
              <a:latin typeface="Tenorite" panose="00000500000000000000" pitchFamily="2" charset="0"/>
            </a:rPr>
            <a:t>Success Rate Trend by Year</a:t>
          </a:r>
        </a:p>
      </dgm:t>
    </dgm:pt>
    <dgm:pt modelId="{419D5CC6-362F-4636-8FF5-635D7B60A046}" type="parTrans" cxnId="{4D46EDB3-30FD-485D-B446-F26519F79C6A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652E3B0C-153A-4B4E-9D63-10671556C80A}" type="sibTrans" cxnId="{4D46EDB3-30FD-485D-B446-F26519F79C6A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4F2756C0-05E4-47F0-8E5F-470F541B6B28}" type="pres">
      <dgm:prSet presAssocID="{D8659C4A-B7BA-4EED-A4C2-57EBF4AE7955}" presName="diagram" presStyleCnt="0">
        <dgm:presLayoutVars>
          <dgm:dir/>
          <dgm:resizeHandles val="exact"/>
        </dgm:presLayoutVars>
      </dgm:prSet>
      <dgm:spPr/>
    </dgm:pt>
    <dgm:pt modelId="{D0CFC52B-ADF7-4594-BA5F-8085615ED88D}" type="pres">
      <dgm:prSet presAssocID="{5087257C-71C7-4FF0-8785-B8D39DFE0E2D}" presName="node" presStyleLbl="node1" presStyleIdx="0" presStyleCnt="8">
        <dgm:presLayoutVars>
          <dgm:bulletEnabled val="1"/>
        </dgm:presLayoutVars>
      </dgm:prSet>
      <dgm:spPr/>
    </dgm:pt>
    <dgm:pt modelId="{910794AD-0055-4BE1-9AFE-AE6530FB775A}" type="pres">
      <dgm:prSet presAssocID="{25082F26-D6A2-4331-876F-A6A207744726}" presName="sibTrans" presStyleCnt="0"/>
      <dgm:spPr/>
    </dgm:pt>
    <dgm:pt modelId="{12A7EEF2-38F0-4ADC-B8F0-153A63B17995}" type="pres">
      <dgm:prSet presAssocID="{61FA5235-4B94-401A-9492-BEC568EEBF9B}" presName="node" presStyleLbl="node1" presStyleIdx="1" presStyleCnt="8">
        <dgm:presLayoutVars>
          <dgm:bulletEnabled val="1"/>
        </dgm:presLayoutVars>
      </dgm:prSet>
      <dgm:spPr/>
    </dgm:pt>
    <dgm:pt modelId="{14B70B75-AD11-4F07-B270-88B4A4C62058}" type="pres">
      <dgm:prSet presAssocID="{7E8E2F54-DDC2-4F01-BAA7-092A53C6C657}" presName="sibTrans" presStyleCnt="0"/>
      <dgm:spPr/>
    </dgm:pt>
    <dgm:pt modelId="{01799EFE-738A-4D4A-8429-130C80D95B39}" type="pres">
      <dgm:prSet presAssocID="{2105667E-92FA-4AB7-BE41-D134EC518380}" presName="node" presStyleLbl="node1" presStyleIdx="2" presStyleCnt="8">
        <dgm:presLayoutVars>
          <dgm:bulletEnabled val="1"/>
        </dgm:presLayoutVars>
      </dgm:prSet>
      <dgm:spPr/>
    </dgm:pt>
    <dgm:pt modelId="{EA0972EB-CA09-404C-B71F-D580E50482C9}" type="pres">
      <dgm:prSet presAssocID="{9BE20F22-763A-4CE2-A706-E960DC327283}" presName="sibTrans" presStyleCnt="0"/>
      <dgm:spPr/>
    </dgm:pt>
    <dgm:pt modelId="{4B1C4A19-2206-4F68-BA8B-F932EB66AB5C}" type="pres">
      <dgm:prSet presAssocID="{97DE9159-961D-45E5-8B58-6D5B074E644C}" presName="node" presStyleLbl="node1" presStyleIdx="3" presStyleCnt="8">
        <dgm:presLayoutVars>
          <dgm:bulletEnabled val="1"/>
        </dgm:presLayoutVars>
      </dgm:prSet>
      <dgm:spPr/>
    </dgm:pt>
    <dgm:pt modelId="{B387273E-3A8C-46DF-9BD8-CEF9D40E613A}" type="pres">
      <dgm:prSet presAssocID="{0C053047-98D5-4353-963E-1D912E092356}" presName="sibTrans" presStyleCnt="0"/>
      <dgm:spPr/>
    </dgm:pt>
    <dgm:pt modelId="{839C93BA-114D-4A1E-9A67-BC6D5BE37552}" type="pres">
      <dgm:prSet presAssocID="{177CC6C0-54BF-4831-BA39-78628E09A114}" presName="node" presStyleLbl="node1" presStyleIdx="4" presStyleCnt="8">
        <dgm:presLayoutVars>
          <dgm:bulletEnabled val="1"/>
        </dgm:presLayoutVars>
      </dgm:prSet>
      <dgm:spPr/>
    </dgm:pt>
    <dgm:pt modelId="{E8267A3E-F136-44AA-BC90-D26FCBF9F644}" type="pres">
      <dgm:prSet presAssocID="{E8419F91-B204-4905-8597-8C26432F3C23}" presName="sibTrans" presStyleCnt="0"/>
      <dgm:spPr/>
    </dgm:pt>
    <dgm:pt modelId="{79A82B02-707B-489E-BD60-97333AA724C2}" type="pres">
      <dgm:prSet presAssocID="{B4EEE2DC-DD2F-4313-826C-9789B363D946}" presName="node" presStyleLbl="node1" presStyleIdx="5" presStyleCnt="8">
        <dgm:presLayoutVars>
          <dgm:bulletEnabled val="1"/>
        </dgm:presLayoutVars>
      </dgm:prSet>
      <dgm:spPr/>
    </dgm:pt>
    <dgm:pt modelId="{85110299-D00A-4A21-8753-68381ACACF6E}" type="pres">
      <dgm:prSet presAssocID="{B31B12ED-96E9-493A-9834-62859F40F357}" presName="sibTrans" presStyleCnt="0"/>
      <dgm:spPr/>
    </dgm:pt>
    <dgm:pt modelId="{30582173-CCBE-4D69-9126-DB38B42D2B76}" type="pres">
      <dgm:prSet presAssocID="{C1BF1D23-7906-45E1-A786-7097A754D674}" presName="node" presStyleLbl="node1" presStyleIdx="6" presStyleCnt="8">
        <dgm:presLayoutVars>
          <dgm:bulletEnabled val="1"/>
        </dgm:presLayoutVars>
      </dgm:prSet>
      <dgm:spPr/>
    </dgm:pt>
    <dgm:pt modelId="{A1852771-452E-4A41-B13B-784425136B65}" type="pres">
      <dgm:prSet presAssocID="{E5342309-BFA7-4808-9BB8-30C507CE34C3}" presName="sibTrans" presStyleCnt="0"/>
      <dgm:spPr/>
    </dgm:pt>
    <dgm:pt modelId="{176CA7FB-641B-45D8-91C0-A3C7431EC2AF}" type="pres">
      <dgm:prSet presAssocID="{C672F8B3-81A5-4174-A88F-9716288C5797}" presName="node" presStyleLbl="node1" presStyleIdx="7" presStyleCnt="8">
        <dgm:presLayoutVars>
          <dgm:bulletEnabled val="1"/>
        </dgm:presLayoutVars>
      </dgm:prSet>
      <dgm:spPr/>
    </dgm:pt>
  </dgm:ptLst>
  <dgm:cxnLst>
    <dgm:cxn modelId="{B5962B04-C9C8-4037-80BB-4B0745BD08AC}" srcId="{D8659C4A-B7BA-4EED-A4C2-57EBF4AE7955}" destId="{61FA5235-4B94-401A-9492-BEC568EEBF9B}" srcOrd="1" destOrd="0" parTransId="{3D83CD8E-2608-4918-AEA8-9A35068F9452}" sibTransId="{7E8E2F54-DDC2-4F01-BAA7-092A53C6C657}"/>
    <dgm:cxn modelId="{10C31517-9245-4027-8F6B-C12374806DD1}" type="presOf" srcId="{D8659C4A-B7BA-4EED-A4C2-57EBF4AE7955}" destId="{4F2756C0-05E4-47F0-8E5F-470F541B6B28}" srcOrd="0" destOrd="0" presId="urn:microsoft.com/office/officeart/2005/8/layout/default"/>
    <dgm:cxn modelId="{5A7A412E-5820-4DAC-AB48-C55BD95F6325}" type="presOf" srcId="{97DE9159-961D-45E5-8B58-6D5B074E644C}" destId="{4B1C4A19-2206-4F68-BA8B-F932EB66AB5C}" srcOrd="0" destOrd="0" presId="urn:microsoft.com/office/officeart/2005/8/layout/default"/>
    <dgm:cxn modelId="{EDC7CE64-506B-4C7F-A30F-C566E8BFD762}" srcId="{D8659C4A-B7BA-4EED-A4C2-57EBF4AE7955}" destId="{C1BF1D23-7906-45E1-A786-7097A754D674}" srcOrd="6" destOrd="0" parTransId="{85E45361-CDBD-421C-96BD-5878C40B87DC}" sibTransId="{E5342309-BFA7-4808-9BB8-30C507CE34C3}"/>
    <dgm:cxn modelId="{54EF1447-5B48-4EFF-B3EF-CA4EACE7D4B4}" type="presOf" srcId="{C1BF1D23-7906-45E1-A786-7097A754D674}" destId="{30582173-CCBE-4D69-9126-DB38B42D2B76}" srcOrd="0" destOrd="0" presId="urn:microsoft.com/office/officeart/2005/8/layout/default"/>
    <dgm:cxn modelId="{82523147-4BFF-4741-9EE8-0EAAB17B732B}" type="presOf" srcId="{B4EEE2DC-DD2F-4313-826C-9789B363D946}" destId="{79A82B02-707B-489E-BD60-97333AA724C2}" srcOrd="0" destOrd="0" presId="urn:microsoft.com/office/officeart/2005/8/layout/default"/>
    <dgm:cxn modelId="{F3CD6349-3674-4558-8748-1FB695CB102D}" srcId="{D8659C4A-B7BA-4EED-A4C2-57EBF4AE7955}" destId="{5087257C-71C7-4FF0-8785-B8D39DFE0E2D}" srcOrd="0" destOrd="0" parTransId="{F67A9767-6221-4748-B109-84591A52416B}" sibTransId="{25082F26-D6A2-4331-876F-A6A207744726}"/>
    <dgm:cxn modelId="{790A187E-5BFA-4EF7-83EA-87C3D8B4A98A}" type="presOf" srcId="{177CC6C0-54BF-4831-BA39-78628E09A114}" destId="{839C93BA-114D-4A1E-9A67-BC6D5BE37552}" srcOrd="0" destOrd="0" presId="urn:microsoft.com/office/officeart/2005/8/layout/default"/>
    <dgm:cxn modelId="{B1630784-5FD7-4C81-9678-5D9C8C32D6A8}" srcId="{D8659C4A-B7BA-4EED-A4C2-57EBF4AE7955}" destId="{177CC6C0-54BF-4831-BA39-78628E09A114}" srcOrd="4" destOrd="0" parTransId="{085D7BA6-93C0-4AD8-A33D-8DC6821277D8}" sibTransId="{E8419F91-B204-4905-8597-8C26432F3C23}"/>
    <dgm:cxn modelId="{C0946190-CC1B-48EC-90D8-C5555C6736B6}" type="presOf" srcId="{C672F8B3-81A5-4174-A88F-9716288C5797}" destId="{176CA7FB-641B-45D8-91C0-A3C7431EC2AF}" srcOrd="0" destOrd="0" presId="urn:microsoft.com/office/officeart/2005/8/layout/default"/>
    <dgm:cxn modelId="{5A48CA96-F0F1-4770-862D-C35BD7FF0283}" type="presOf" srcId="{61FA5235-4B94-401A-9492-BEC568EEBF9B}" destId="{12A7EEF2-38F0-4ADC-B8F0-153A63B17995}" srcOrd="0" destOrd="0" presId="urn:microsoft.com/office/officeart/2005/8/layout/default"/>
    <dgm:cxn modelId="{2C8E0A9B-6367-4C97-B518-BC07312903E6}" srcId="{D8659C4A-B7BA-4EED-A4C2-57EBF4AE7955}" destId="{B4EEE2DC-DD2F-4313-826C-9789B363D946}" srcOrd="5" destOrd="0" parTransId="{65526FE8-1E50-47C7-848E-668C4CBECAEF}" sibTransId="{B31B12ED-96E9-493A-9834-62859F40F357}"/>
    <dgm:cxn modelId="{A87B959B-D5C2-480A-A6FA-D5DE462B5EE5}" type="presOf" srcId="{2105667E-92FA-4AB7-BE41-D134EC518380}" destId="{01799EFE-738A-4D4A-8429-130C80D95B39}" srcOrd="0" destOrd="0" presId="urn:microsoft.com/office/officeart/2005/8/layout/default"/>
    <dgm:cxn modelId="{ACB3E7A9-89A5-4A57-8F6C-5AAFCD0650A0}" srcId="{D8659C4A-B7BA-4EED-A4C2-57EBF4AE7955}" destId="{97DE9159-961D-45E5-8B58-6D5B074E644C}" srcOrd="3" destOrd="0" parTransId="{CB281538-E37B-4347-ACBE-ECD73C31C8FB}" sibTransId="{0C053047-98D5-4353-963E-1D912E092356}"/>
    <dgm:cxn modelId="{91DACCAB-702A-4D17-98A7-B846F048A83F}" type="presOf" srcId="{5087257C-71C7-4FF0-8785-B8D39DFE0E2D}" destId="{D0CFC52B-ADF7-4594-BA5F-8085615ED88D}" srcOrd="0" destOrd="0" presId="urn:microsoft.com/office/officeart/2005/8/layout/default"/>
    <dgm:cxn modelId="{4D46EDB3-30FD-485D-B446-F26519F79C6A}" srcId="{D8659C4A-B7BA-4EED-A4C2-57EBF4AE7955}" destId="{C672F8B3-81A5-4174-A88F-9716288C5797}" srcOrd="7" destOrd="0" parTransId="{419D5CC6-362F-4636-8FF5-635D7B60A046}" sibTransId="{652E3B0C-153A-4B4E-9D63-10671556C80A}"/>
    <dgm:cxn modelId="{F0E155F3-0FD7-4EC0-8CF8-57941EE08389}" srcId="{D8659C4A-B7BA-4EED-A4C2-57EBF4AE7955}" destId="{2105667E-92FA-4AB7-BE41-D134EC518380}" srcOrd="2" destOrd="0" parTransId="{6E911ABF-56FE-4668-93BB-3C33FCECDE3E}" sibTransId="{9BE20F22-763A-4CE2-A706-E960DC327283}"/>
    <dgm:cxn modelId="{A6A1DF81-FB05-4D79-B348-6C2A95907C8F}" type="presParOf" srcId="{4F2756C0-05E4-47F0-8E5F-470F541B6B28}" destId="{D0CFC52B-ADF7-4594-BA5F-8085615ED88D}" srcOrd="0" destOrd="0" presId="urn:microsoft.com/office/officeart/2005/8/layout/default"/>
    <dgm:cxn modelId="{E7AC4105-88AF-4FCC-B3C0-AEB5235993B7}" type="presParOf" srcId="{4F2756C0-05E4-47F0-8E5F-470F541B6B28}" destId="{910794AD-0055-4BE1-9AFE-AE6530FB775A}" srcOrd="1" destOrd="0" presId="urn:microsoft.com/office/officeart/2005/8/layout/default"/>
    <dgm:cxn modelId="{7D6AECCE-5871-4C8F-B55F-A7B7C1FE9A87}" type="presParOf" srcId="{4F2756C0-05E4-47F0-8E5F-470F541B6B28}" destId="{12A7EEF2-38F0-4ADC-B8F0-153A63B17995}" srcOrd="2" destOrd="0" presId="urn:microsoft.com/office/officeart/2005/8/layout/default"/>
    <dgm:cxn modelId="{FDFA07A3-38DD-4023-8C1C-990A4568D418}" type="presParOf" srcId="{4F2756C0-05E4-47F0-8E5F-470F541B6B28}" destId="{14B70B75-AD11-4F07-B270-88B4A4C62058}" srcOrd="3" destOrd="0" presId="urn:microsoft.com/office/officeart/2005/8/layout/default"/>
    <dgm:cxn modelId="{271B2B57-8D3C-4D5F-A81E-AEDFB6387B07}" type="presParOf" srcId="{4F2756C0-05E4-47F0-8E5F-470F541B6B28}" destId="{01799EFE-738A-4D4A-8429-130C80D95B39}" srcOrd="4" destOrd="0" presId="urn:microsoft.com/office/officeart/2005/8/layout/default"/>
    <dgm:cxn modelId="{27080251-73EF-4370-9AA0-04FDD2CD876C}" type="presParOf" srcId="{4F2756C0-05E4-47F0-8E5F-470F541B6B28}" destId="{EA0972EB-CA09-404C-B71F-D580E50482C9}" srcOrd="5" destOrd="0" presId="urn:microsoft.com/office/officeart/2005/8/layout/default"/>
    <dgm:cxn modelId="{3AC91A5A-FC12-4752-8F18-B8EF114D0801}" type="presParOf" srcId="{4F2756C0-05E4-47F0-8E5F-470F541B6B28}" destId="{4B1C4A19-2206-4F68-BA8B-F932EB66AB5C}" srcOrd="6" destOrd="0" presId="urn:microsoft.com/office/officeart/2005/8/layout/default"/>
    <dgm:cxn modelId="{C1063EEF-7A44-4E6D-8A73-397E466C1D9E}" type="presParOf" srcId="{4F2756C0-05E4-47F0-8E5F-470F541B6B28}" destId="{B387273E-3A8C-46DF-9BD8-CEF9D40E613A}" srcOrd="7" destOrd="0" presId="urn:microsoft.com/office/officeart/2005/8/layout/default"/>
    <dgm:cxn modelId="{1C584DF9-ED6E-4101-95D5-76D6433440BC}" type="presParOf" srcId="{4F2756C0-05E4-47F0-8E5F-470F541B6B28}" destId="{839C93BA-114D-4A1E-9A67-BC6D5BE37552}" srcOrd="8" destOrd="0" presId="urn:microsoft.com/office/officeart/2005/8/layout/default"/>
    <dgm:cxn modelId="{620A399B-D404-4E6F-8166-DFD206F41663}" type="presParOf" srcId="{4F2756C0-05E4-47F0-8E5F-470F541B6B28}" destId="{E8267A3E-F136-44AA-BC90-D26FCBF9F644}" srcOrd="9" destOrd="0" presId="urn:microsoft.com/office/officeart/2005/8/layout/default"/>
    <dgm:cxn modelId="{95E7349D-5B4E-4252-BD86-2BC7D3E45653}" type="presParOf" srcId="{4F2756C0-05E4-47F0-8E5F-470F541B6B28}" destId="{79A82B02-707B-489E-BD60-97333AA724C2}" srcOrd="10" destOrd="0" presId="urn:microsoft.com/office/officeart/2005/8/layout/default"/>
    <dgm:cxn modelId="{DDFA0F67-F258-4D52-9081-0BE3FB036928}" type="presParOf" srcId="{4F2756C0-05E4-47F0-8E5F-470F541B6B28}" destId="{85110299-D00A-4A21-8753-68381ACACF6E}" srcOrd="11" destOrd="0" presId="urn:microsoft.com/office/officeart/2005/8/layout/default"/>
    <dgm:cxn modelId="{1A9A2CA9-9CB1-405A-9366-CA8A018D3DFB}" type="presParOf" srcId="{4F2756C0-05E4-47F0-8E5F-470F541B6B28}" destId="{30582173-CCBE-4D69-9126-DB38B42D2B76}" srcOrd="12" destOrd="0" presId="urn:microsoft.com/office/officeart/2005/8/layout/default"/>
    <dgm:cxn modelId="{6E124BC1-38C4-4A28-BB66-044FEA0DF3D6}" type="presParOf" srcId="{4F2756C0-05E4-47F0-8E5F-470F541B6B28}" destId="{A1852771-452E-4A41-B13B-784425136B65}" srcOrd="13" destOrd="0" presId="urn:microsoft.com/office/officeart/2005/8/layout/default"/>
    <dgm:cxn modelId="{6346D6BB-B697-493E-AC8D-DDAA54C5A70F}" type="presParOf" srcId="{4F2756C0-05E4-47F0-8E5F-470F541B6B28}" destId="{176CA7FB-641B-45D8-91C0-A3C7431EC2A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04DE0E-CCED-4529-BDB1-D9DD230C405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2B374E-644E-4DFB-9DBE-13E928EE973A}">
      <dgm:prSet custT="1"/>
      <dgm:spPr/>
      <dgm:t>
        <a:bodyPr/>
        <a:lstStyle/>
        <a:p>
          <a:r>
            <a:rPr lang="en-US" sz="2800" b="1">
              <a:latin typeface="Tenorite" panose="00000500000000000000" pitchFamily="2" charset="0"/>
            </a:rPr>
            <a:t>Exploratory data analysis results</a:t>
          </a:r>
        </a:p>
      </dgm:t>
    </dgm:pt>
    <dgm:pt modelId="{D060B5C2-E014-4CEC-94B1-8B641DA8FB89}" type="parTrans" cxnId="{F8148030-9D74-43C5-9AFD-9B932A9440F4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64085938-82B9-4E73-9948-8BAB1F5259CA}" type="sibTrans" cxnId="{F8148030-9D74-43C5-9AFD-9B932A9440F4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B660C56A-5E8F-4A05-981E-AD7A1175E37A}">
      <dgm:prSet custT="1"/>
      <dgm:spPr/>
      <dgm:t>
        <a:bodyPr/>
        <a:lstStyle/>
        <a:p>
          <a:r>
            <a:rPr lang="en-US" sz="2800" b="1" dirty="0">
              <a:latin typeface="Tenorite" panose="00000500000000000000" pitchFamily="2" charset="0"/>
            </a:rPr>
            <a:t>Interactive analytics demo in screenshots</a:t>
          </a:r>
        </a:p>
      </dgm:t>
    </dgm:pt>
    <dgm:pt modelId="{24456367-FDC7-4571-857E-4F6069A59F82}" type="parTrans" cxnId="{966E36E2-7A14-4EC5-B49E-295A4E53A320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6388FDD5-D986-4652-9E88-B41175BDFC34}" type="sibTrans" cxnId="{966E36E2-7A14-4EC5-B49E-295A4E53A320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90E08D5A-7D47-40EF-A579-F2661F3B08D5}">
      <dgm:prSet custT="1"/>
      <dgm:spPr/>
      <dgm:t>
        <a:bodyPr/>
        <a:lstStyle/>
        <a:p>
          <a:r>
            <a:rPr lang="en-US" sz="2800" b="1">
              <a:latin typeface="Tenorite" panose="00000500000000000000" pitchFamily="2" charset="0"/>
            </a:rPr>
            <a:t>Predictive analysis results</a:t>
          </a:r>
        </a:p>
      </dgm:t>
    </dgm:pt>
    <dgm:pt modelId="{A0B19C76-B53C-4017-891D-A7DE4C375B9A}" type="parTrans" cxnId="{1DA694CF-A7B3-4335-A9AD-14E3CAE6011B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73ED2A99-B617-4208-BB9F-34ADE87E019A}" type="sibTrans" cxnId="{1DA694CF-A7B3-4335-A9AD-14E3CAE6011B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396F33CE-9C6D-4189-94DA-2606DF4C8794}" type="pres">
      <dgm:prSet presAssocID="{7A04DE0E-CCED-4529-BDB1-D9DD230C405E}" presName="root" presStyleCnt="0">
        <dgm:presLayoutVars>
          <dgm:dir/>
          <dgm:resizeHandles val="exact"/>
        </dgm:presLayoutVars>
      </dgm:prSet>
      <dgm:spPr/>
    </dgm:pt>
    <dgm:pt modelId="{F28800C1-6DF3-4494-BC8B-67BED2C35DD1}" type="pres">
      <dgm:prSet presAssocID="{6E2B374E-644E-4DFB-9DBE-13E928EE973A}" presName="compNode" presStyleCnt="0"/>
      <dgm:spPr/>
    </dgm:pt>
    <dgm:pt modelId="{4CA3262C-881D-47C9-822F-A9077B9A26E6}" type="pres">
      <dgm:prSet presAssocID="{6E2B374E-644E-4DFB-9DBE-13E928EE97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CBF3D10-8048-4FBE-B66D-498AA6B2BD67}" type="pres">
      <dgm:prSet presAssocID="{6E2B374E-644E-4DFB-9DBE-13E928EE973A}" presName="spaceRect" presStyleCnt="0"/>
      <dgm:spPr/>
    </dgm:pt>
    <dgm:pt modelId="{749ECA4D-D53D-4919-9A32-8714224FEB37}" type="pres">
      <dgm:prSet presAssocID="{6E2B374E-644E-4DFB-9DBE-13E928EE973A}" presName="textRect" presStyleLbl="revTx" presStyleIdx="0" presStyleCnt="3">
        <dgm:presLayoutVars>
          <dgm:chMax val="1"/>
          <dgm:chPref val="1"/>
        </dgm:presLayoutVars>
      </dgm:prSet>
      <dgm:spPr/>
    </dgm:pt>
    <dgm:pt modelId="{1F7B32BB-2BA0-4A3C-8D7D-4EE1989C3570}" type="pres">
      <dgm:prSet presAssocID="{64085938-82B9-4E73-9948-8BAB1F5259CA}" presName="sibTrans" presStyleCnt="0"/>
      <dgm:spPr/>
    </dgm:pt>
    <dgm:pt modelId="{7BE67F87-0043-4BDD-A9D9-1123F914C5B6}" type="pres">
      <dgm:prSet presAssocID="{B660C56A-5E8F-4A05-981E-AD7A1175E37A}" presName="compNode" presStyleCnt="0"/>
      <dgm:spPr/>
    </dgm:pt>
    <dgm:pt modelId="{BFB0B658-9BF2-422B-A990-ADB91F6D929D}" type="pres">
      <dgm:prSet presAssocID="{B660C56A-5E8F-4A05-981E-AD7A1175E3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062A21C-6231-45DE-A860-82CFDC4FC7AE}" type="pres">
      <dgm:prSet presAssocID="{B660C56A-5E8F-4A05-981E-AD7A1175E37A}" presName="spaceRect" presStyleCnt="0"/>
      <dgm:spPr/>
    </dgm:pt>
    <dgm:pt modelId="{208DEEDC-EB22-41AA-9418-BC15EAD152AC}" type="pres">
      <dgm:prSet presAssocID="{B660C56A-5E8F-4A05-981E-AD7A1175E37A}" presName="textRect" presStyleLbl="revTx" presStyleIdx="1" presStyleCnt="3">
        <dgm:presLayoutVars>
          <dgm:chMax val="1"/>
          <dgm:chPref val="1"/>
        </dgm:presLayoutVars>
      </dgm:prSet>
      <dgm:spPr/>
    </dgm:pt>
    <dgm:pt modelId="{5A3B3511-5B1E-4F8E-8F11-A9D6F00D3920}" type="pres">
      <dgm:prSet presAssocID="{6388FDD5-D986-4652-9E88-B41175BDFC34}" presName="sibTrans" presStyleCnt="0"/>
      <dgm:spPr/>
    </dgm:pt>
    <dgm:pt modelId="{3E1C730A-7094-4CE4-B48D-4AB1C0E85D1E}" type="pres">
      <dgm:prSet presAssocID="{90E08D5A-7D47-40EF-A579-F2661F3B08D5}" presName="compNode" presStyleCnt="0"/>
      <dgm:spPr/>
    </dgm:pt>
    <dgm:pt modelId="{41A5C84A-3252-4312-A163-5C231550FDC2}" type="pres">
      <dgm:prSet presAssocID="{90E08D5A-7D47-40EF-A579-F2661F3B08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9FAEB61-94DB-440C-AA1F-1B0F0C707089}" type="pres">
      <dgm:prSet presAssocID="{90E08D5A-7D47-40EF-A579-F2661F3B08D5}" presName="spaceRect" presStyleCnt="0"/>
      <dgm:spPr/>
    </dgm:pt>
    <dgm:pt modelId="{9BB5E32D-0EEE-47E0-9E1B-25D2145BA29F}" type="pres">
      <dgm:prSet presAssocID="{90E08D5A-7D47-40EF-A579-F2661F3B08D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44CEA0A-F3CD-438B-B434-A3C3FF01EB91}" type="presOf" srcId="{90E08D5A-7D47-40EF-A579-F2661F3B08D5}" destId="{9BB5E32D-0EEE-47E0-9E1B-25D2145BA29F}" srcOrd="0" destOrd="0" presId="urn:microsoft.com/office/officeart/2018/2/layout/IconLabelList"/>
    <dgm:cxn modelId="{F8148030-9D74-43C5-9AFD-9B932A9440F4}" srcId="{7A04DE0E-CCED-4529-BDB1-D9DD230C405E}" destId="{6E2B374E-644E-4DFB-9DBE-13E928EE973A}" srcOrd="0" destOrd="0" parTransId="{D060B5C2-E014-4CEC-94B1-8B641DA8FB89}" sibTransId="{64085938-82B9-4E73-9948-8BAB1F5259CA}"/>
    <dgm:cxn modelId="{504D884E-0A32-4029-BE23-BCA5E8F71656}" type="presOf" srcId="{6E2B374E-644E-4DFB-9DBE-13E928EE973A}" destId="{749ECA4D-D53D-4919-9A32-8714224FEB37}" srcOrd="0" destOrd="0" presId="urn:microsoft.com/office/officeart/2018/2/layout/IconLabelList"/>
    <dgm:cxn modelId="{32A2B76E-5F94-44C3-ACF2-98FC04E4ADBB}" type="presOf" srcId="{B660C56A-5E8F-4A05-981E-AD7A1175E37A}" destId="{208DEEDC-EB22-41AA-9418-BC15EAD152AC}" srcOrd="0" destOrd="0" presId="urn:microsoft.com/office/officeart/2018/2/layout/IconLabelList"/>
    <dgm:cxn modelId="{E5F472B0-9C12-47CC-A76A-523111561AE7}" type="presOf" srcId="{7A04DE0E-CCED-4529-BDB1-D9DD230C405E}" destId="{396F33CE-9C6D-4189-94DA-2606DF4C8794}" srcOrd="0" destOrd="0" presId="urn:microsoft.com/office/officeart/2018/2/layout/IconLabelList"/>
    <dgm:cxn modelId="{1DA694CF-A7B3-4335-A9AD-14E3CAE6011B}" srcId="{7A04DE0E-CCED-4529-BDB1-D9DD230C405E}" destId="{90E08D5A-7D47-40EF-A579-F2661F3B08D5}" srcOrd="2" destOrd="0" parTransId="{A0B19C76-B53C-4017-891D-A7DE4C375B9A}" sibTransId="{73ED2A99-B617-4208-BB9F-34ADE87E019A}"/>
    <dgm:cxn modelId="{966E36E2-7A14-4EC5-B49E-295A4E53A320}" srcId="{7A04DE0E-CCED-4529-BDB1-D9DD230C405E}" destId="{B660C56A-5E8F-4A05-981E-AD7A1175E37A}" srcOrd="1" destOrd="0" parTransId="{24456367-FDC7-4571-857E-4F6069A59F82}" sibTransId="{6388FDD5-D986-4652-9E88-B41175BDFC34}"/>
    <dgm:cxn modelId="{A09D18C8-5C18-469A-93AD-95AB5926C49F}" type="presParOf" srcId="{396F33CE-9C6D-4189-94DA-2606DF4C8794}" destId="{F28800C1-6DF3-4494-BC8B-67BED2C35DD1}" srcOrd="0" destOrd="0" presId="urn:microsoft.com/office/officeart/2018/2/layout/IconLabelList"/>
    <dgm:cxn modelId="{14690B07-0F35-4163-9E72-3BBEB659852D}" type="presParOf" srcId="{F28800C1-6DF3-4494-BC8B-67BED2C35DD1}" destId="{4CA3262C-881D-47C9-822F-A9077B9A26E6}" srcOrd="0" destOrd="0" presId="urn:microsoft.com/office/officeart/2018/2/layout/IconLabelList"/>
    <dgm:cxn modelId="{FB2E4220-FFDF-4C4B-8724-030D616F67B7}" type="presParOf" srcId="{F28800C1-6DF3-4494-BC8B-67BED2C35DD1}" destId="{7CBF3D10-8048-4FBE-B66D-498AA6B2BD67}" srcOrd="1" destOrd="0" presId="urn:microsoft.com/office/officeart/2018/2/layout/IconLabelList"/>
    <dgm:cxn modelId="{841766A7-4DC4-4889-8F94-F9731EFF1B8B}" type="presParOf" srcId="{F28800C1-6DF3-4494-BC8B-67BED2C35DD1}" destId="{749ECA4D-D53D-4919-9A32-8714224FEB37}" srcOrd="2" destOrd="0" presId="urn:microsoft.com/office/officeart/2018/2/layout/IconLabelList"/>
    <dgm:cxn modelId="{C5C9396E-68B2-43DC-B058-3101C9A8217D}" type="presParOf" srcId="{396F33CE-9C6D-4189-94DA-2606DF4C8794}" destId="{1F7B32BB-2BA0-4A3C-8D7D-4EE1989C3570}" srcOrd="1" destOrd="0" presId="urn:microsoft.com/office/officeart/2018/2/layout/IconLabelList"/>
    <dgm:cxn modelId="{3AE5B09A-0FEC-4BEC-A890-4F88DA2F7F57}" type="presParOf" srcId="{396F33CE-9C6D-4189-94DA-2606DF4C8794}" destId="{7BE67F87-0043-4BDD-A9D9-1123F914C5B6}" srcOrd="2" destOrd="0" presId="urn:microsoft.com/office/officeart/2018/2/layout/IconLabelList"/>
    <dgm:cxn modelId="{6A2715B0-98B4-4338-A701-3F913FA68C03}" type="presParOf" srcId="{7BE67F87-0043-4BDD-A9D9-1123F914C5B6}" destId="{BFB0B658-9BF2-422B-A990-ADB91F6D929D}" srcOrd="0" destOrd="0" presId="urn:microsoft.com/office/officeart/2018/2/layout/IconLabelList"/>
    <dgm:cxn modelId="{64E4BC32-BD68-4B9A-8F33-BF286DD1E5AF}" type="presParOf" srcId="{7BE67F87-0043-4BDD-A9D9-1123F914C5B6}" destId="{2062A21C-6231-45DE-A860-82CFDC4FC7AE}" srcOrd="1" destOrd="0" presId="urn:microsoft.com/office/officeart/2018/2/layout/IconLabelList"/>
    <dgm:cxn modelId="{C1B3E5A5-7A9A-44E5-87FD-DD42F7EA93A4}" type="presParOf" srcId="{7BE67F87-0043-4BDD-A9D9-1123F914C5B6}" destId="{208DEEDC-EB22-41AA-9418-BC15EAD152AC}" srcOrd="2" destOrd="0" presId="urn:microsoft.com/office/officeart/2018/2/layout/IconLabelList"/>
    <dgm:cxn modelId="{62A90916-2720-4DAD-A31C-A1086068D0D7}" type="presParOf" srcId="{396F33CE-9C6D-4189-94DA-2606DF4C8794}" destId="{5A3B3511-5B1E-4F8E-8F11-A9D6F00D3920}" srcOrd="3" destOrd="0" presId="urn:microsoft.com/office/officeart/2018/2/layout/IconLabelList"/>
    <dgm:cxn modelId="{427E8FFF-E7DD-4146-B2F1-F20E116464D7}" type="presParOf" srcId="{396F33CE-9C6D-4189-94DA-2606DF4C8794}" destId="{3E1C730A-7094-4CE4-B48D-4AB1C0E85D1E}" srcOrd="4" destOrd="0" presId="urn:microsoft.com/office/officeart/2018/2/layout/IconLabelList"/>
    <dgm:cxn modelId="{FE675380-0659-4A41-A573-CC07BB6FA619}" type="presParOf" srcId="{3E1C730A-7094-4CE4-B48D-4AB1C0E85D1E}" destId="{41A5C84A-3252-4312-A163-5C231550FDC2}" srcOrd="0" destOrd="0" presId="urn:microsoft.com/office/officeart/2018/2/layout/IconLabelList"/>
    <dgm:cxn modelId="{71E5868B-2070-4B10-ACB2-2BC19A2A2C75}" type="presParOf" srcId="{3E1C730A-7094-4CE4-B48D-4AB1C0E85D1E}" destId="{C9FAEB61-94DB-440C-AA1F-1B0F0C707089}" srcOrd="1" destOrd="0" presId="urn:microsoft.com/office/officeart/2018/2/layout/IconLabelList"/>
    <dgm:cxn modelId="{044922DC-F22A-4228-9DE6-C82ABB39B866}" type="presParOf" srcId="{3E1C730A-7094-4CE4-B48D-4AB1C0E85D1E}" destId="{9BB5E32D-0EEE-47E0-9E1B-25D2145BA29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963B73-8FB1-496A-9E33-79E30276637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B8766B-5211-40FC-9774-7E4DC19695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enorite" panose="00000500000000000000" pitchFamily="2" charset="0"/>
            </a:rPr>
            <a:t>Visualize the built model accuracy for all built classification models, in a bar chart</a:t>
          </a:r>
        </a:p>
      </dgm:t>
    </dgm:pt>
    <dgm:pt modelId="{C96E38BA-865A-4E72-A02E-37A5581B2F4C}" type="parTrans" cxnId="{B1FCC275-C19A-42E6-BE46-FB0D8D59AC56}">
      <dgm:prSet/>
      <dgm:spPr/>
      <dgm:t>
        <a:bodyPr/>
        <a:lstStyle/>
        <a:p>
          <a:endParaRPr lang="en-US"/>
        </a:p>
      </dgm:t>
    </dgm:pt>
    <dgm:pt modelId="{A6E8A4F1-E4E6-49AF-8B36-478799ACB8CD}" type="sibTrans" cxnId="{B1FCC275-C19A-42E6-BE46-FB0D8D59AC56}">
      <dgm:prSet/>
      <dgm:spPr/>
      <dgm:t>
        <a:bodyPr/>
        <a:lstStyle/>
        <a:p>
          <a:endParaRPr lang="en-US"/>
        </a:p>
      </dgm:t>
    </dgm:pt>
    <dgm:pt modelId="{73037307-59F3-4F71-BAF3-17C4E36002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enorite" panose="00000500000000000000" pitchFamily="2" charset="0"/>
            </a:rPr>
            <a:t>The scores of the whole Dataset</a:t>
          </a:r>
        </a:p>
        <a:p>
          <a:r>
            <a:rPr lang="en-US" sz="2000" dirty="0">
              <a:latin typeface="Tenorite" panose="00000500000000000000" pitchFamily="2" charset="0"/>
            </a:rPr>
            <a:t>confirm that the best model is the</a:t>
          </a:r>
        </a:p>
        <a:p>
          <a:r>
            <a:rPr lang="en-US" sz="2000" b="1" dirty="0">
              <a:latin typeface="Tenorite" panose="00000500000000000000" pitchFamily="2" charset="0"/>
            </a:rPr>
            <a:t>SVM Model, in all the evaluation ,metrics</a:t>
          </a:r>
          <a:endParaRPr lang="en-US" sz="2000" dirty="0">
            <a:latin typeface="Tenorite" panose="00000500000000000000" pitchFamily="2" charset="0"/>
          </a:endParaRPr>
        </a:p>
      </dgm:t>
    </dgm:pt>
    <dgm:pt modelId="{70392DF6-AAE4-453B-B04D-38EF2AE17D30}" type="parTrans" cxnId="{671015ED-4D2E-4164-9BB9-7F74D50A20C7}">
      <dgm:prSet/>
      <dgm:spPr/>
      <dgm:t>
        <a:bodyPr/>
        <a:lstStyle/>
        <a:p>
          <a:endParaRPr lang="en-US"/>
        </a:p>
      </dgm:t>
    </dgm:pt>
    <dgm:pt modelId="{4E32437B-C47B-48A1-BFF6-C7FECEF8F63B}" type="sibTrans" cxnId="{671015ED-4D2E-4164-9BB9-7F74D50A20C7}">
      <dgm:prSet/>
      <dgm:spPr/>
      <dgm:t>
        <a:bodyPr/>
        <a:lstStyle/>
        <a:p>
          <a:endParaRPr lang="en-US"/>
        </a:p>
      </dgm:t>
    </dgm:pt>
    <dgm:pt modelId="{4C6F3431-9E1A-4610-BD82-7E30F4A5F288}" type="pres">
      <dgm:prSet presAssocID="{5D963B73-8FB1-496A-9E33-79E302766373}" presName="root" presStyleCnt="0">
        <dgm:presLayoutVars>
          <dgm:dir/>
          <dgm:resizeHandles val="exact"/>
        </dgm:presLayoutVars>
      </dgm:prSet>
      <dgm:spPr/>
    </dgm:pt>
    <dgm:pt modelId="{654514B1-2890-4408-9209-71E0BB15DD8C}" type="pres">
      <dgm:prSet presAssocID="{69B8766B-5211-40FC-9774-7E4DC1969523}" presName="compNode" presStyleCnt="0"/>
      <dgm:spPr/>
    </dgm:pt>
    <dgm:pt modelId="{DF0FAC8A-5C78-4776-8FCB-AAEC7C219AB2}" type="pres">
      <dgm:prSet presAssocID="{69B8766B-5211-40FC-9774-7E4DC1969523}" presName="bgRect" presStyleLbl="bgShp" presStyleIdx="0" presStyleCnt="2"/>
      <dgm:spPr/>
    </dgm:pt>
    <dgm:pt modelId="{F0B20AFE-24B7-4558-90B6-D9E6E21C9502}" type="pres">
      <dgm:prSet presAssocID="{69B8766B-5211-40FC-9774-7E4DC196952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3332FCC-BAFD-4F12-9779-B506C977F18A}" type="pres">
      <dgm:prSet presAssocID="{69B8766B-5211-40FC-9774-7E4DC1969523}" presName="spaceRect" presStyleCnt="0"/>
      <dgm:spPr/>
    </dgm:pt>
    <dgm:pt modelId="{D2FB34DA-6545-4B31-B9D6-0858A035CF80}" type="pres">
      <dgm:prSet presAssocID="{69B8766B-5211-40FC-9774-7E4DC1969523}" presName="parTx" presStyleLbl="revTx" presStyleIdx="0" presStyleCnt="2">
        <dgm:presLayoutVars>
          <dgm:chMax val="0"/>
          <dgm:chPref val="0"/>
        </dgm:presLayoutVars>
      </dgm:prSet>
      <dgm:spPr/>
    </dgm:pt>
    <dgm:pt modelId="{E2E87B33-DABF-43A3-93FC-A35003BA2C21}" type="pres">
      <dgm:prSet presAssocID="{A6E8A4F1-E4E6-49AF-8B36-478799ACB8CD}" presName="sibTrans" presStyleCnt="0"/>
      <dgm:spPr/>
    </dgm:pt>
    <dgm:pt modelId="{1B1027E6-398C-4C49-9A41-10DC50E9DDF3}" type="pres">
      <dgm:prSet presAssocID="{73037307-59F3-4F71-BAF3-17C4E3600278}" presName="compNode" presStyleCnt="0"/>
      <dgm:spPr/>
    </dgm:pt>
    <dgm:pt modelId="{800E8382-EDCE-4362-A816-E72F8FA79711}" type="pres">
      <dgm:prSet presAssocID="{73037307-59F3-4F71-BAF3-17C4E3600278}" presName="bgRect" presStyleLbl="bgShp" presStyleIdx="1" presStyleCnt="2" custScaleY="141185"/>
      <dgm:spPr/>
    </dgm:pt>
    <dgm:pt modelId="{55435254-73BE-4530-AAA3-E18EF563BF57}" type="pres">
      <dgm:prSet presAssocID="{73037307-59F3-4F71-BAF3-17C4E360027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BC871A6-9DF7-4E4C-B416-64C10B75D03D}" type="pres">
      <dgm:prSet presAssocID="{73037307-59F3-4F71-BAF3-17C4E3600278}" presName="spaceRect" presStyleCnt="0"/>
      <dgm:spPr/>
    </dgm:pt>
    <dgm:pt modelId="{BBC5906F-FB50-4DCE-8418-139BC89BF9E0}" type="pres">
      <dgm:prSet presAssocID="{73037307-59F3-4F71-BAF3-17C4E360027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A2CED0A-951D-4B73-A894-E4E5EF98A2D4}" type="presOf" srcId="{5D963B73-8FB1-496A-9E33-79E302766373}" destId="{4C6F3431-9E1A-4610-BD82-7E30F4A5F288}" srcOrd="0" destOrd="0" presId="urn:microsoft.com/office/officeart/2018/2/layout/IconVerticalSolidList"/>
    <dgm:cxn modelId="{BFB5CF30-4F3F-46AD-A471-C336F913F9CD}" type="presOf" srcId="{69B8766B-5211-40FC-9774-7E4DC1969523}" destId="{D2FB34DA-6545-4B31-B9D6-0858A035CF80}" srcOrd="0" destOrd="0" presId="urn:microsoft.com/office/officeart/2018/2/layout/IconVerticalSolidList"/>
    <dgm:cxn modelId="{951FB746-A1FA-46C4-9640-7CF26DEA0ED8}" type="presOf" srcId="{73037307-59F3-4F71-BAF3-17C4E3600278}" destId="{BBC5906F-FB50-4DCE-8418-139BC89BF9E0}" srcOrd="0" destOrd="0" presId="urn:microsoft.com/office/officeart/2018/2/layout/IconVerticalSolidList"/>
    <dgm:cxn modelId="{B1FCC275-C19A-42E6-BE46-FB0D8D59AC56}" srcId="{5D963B73-8FB1-496A-9E33-79E302766373}" destId="{69B8766B-5211-40FC-9774-7E4DC1969523}" srcOrd="0" destOrd="0" parTransId="{C96E38BA-865A-4E72-A02E-37A5581B2F4C}" sibTransId="{A6E8A4F1-E4E6-49AF-8B36-478799ACB8CD}"/>
    <dgm:cxn modelId="{671015ED-4D2E-4164-9BB9-7F74D50A20C7}" srcId="{5D963B73-8FB1-496A-9E33-79E302766373}" destId="{73037307-59F3-4F71-BAF3-17C4E3600278}" srcOrd="1" destOrd="0" parTransId="{70392DF6-AAE4-453B-B04D-38EF2AE17D30}" sibTransId="{4E32437B-C47B-48A1-BFF6-C7FECEF8F63B}"/>
    <dgm:cxn modelId="{6CF40987-B209-4CE0-8DAB-E3C1D0EEDE16}" type="presParOf" srcId="{4C6F3431-9E1A-4610-BD82-7E30F4A5F288}" destId="{654514B1-2890-4408-9209-71E0BB15DD8C}" srcOrd="0" destOrd="0" presId="urn:microsoft.com/office/officeart/2018/2/layout/IconVerticalSolidList"/>
    <dgm:cxn modelId="{E29E2D90-E560-4153-9A14-AB691F78AE6D}" type="presParOf" srcId="{654514B1-2890-4408-9209-71E0BB15DD8C}" destId="{DF0FAC8A-5C78-4776-8FCB-AAEC7C219AB2}" srcOrd="0" destOrd="0" presId="urn:microsoft.com/office/officeart/2018/2/layout/IconVerticalSolidList"/>
    <dgm:cxn modelId="{791E6525-359C-48C4-A99D-BE73477F7763}" type="presParOf" srcId="{654514B1-2890-4408-9209-71E0BB15DD8C}" destId="{F0B20AFE-24B7-4558-90B6-D9E6E21C9502}" srcOrd="1" destOrd="0" presId="urn:microsoft.com/office/officeart/2018/2/layout/IconVerticalSolidList"/>
    <dgm:cxn modelId="{452E1208-DD0E-4C3A-92F2-1F506752FA07}" type="presParOf" srcId="{654514B1-2890-4408-9209-71E0BB15DD8C}" destId="{43332FCC-BAFD-4F12-9779-B506C977F18A}" srcOrd="2" destOrd="0" presId="urn:microsoft.com/office/officeart/2018/2/layout/IconVerticalSolidList"/>
    <dgm:cxn modelId="{3515611D-BC94-4EE7-A0E4-8A9623AE2B21}" type="presParOf" srcId="{654514B1-2890-4408-9209-71E0BB15DD8C}" destId="{D2FB34DA-6545-4B31-B9D6-0858A035CF80}" srcOrd="3" destOrd="0" presId="urn:microsoft.com/office/officeart/2018/2/layout/IconVerticalSolidList"/>
    <dgm:cxn modelId="{F4C29E7E-AC9A-4DDA-9D36-A513BFA2841F}" type="presParOf" srcId="{4C6F3431-9E1A-4610-BD82-7E30F4A5F288}" destId="{E2E87B33-DABF-43A3-93FC-A35003BA2C21}" srcOrd="1" destOrd="0" presId="urn:microsoft.com/office/officeart/2018/2/layout/IconVerticalSolidList"/>
    <dgm:cxn modelId="{3C1E1744-7A31-4FEE-9AD8-AEF118DCCB80}" type="presParOf" srcId="{4C6F3431-9E1A-4610-BD82-7E30F4A5F288}" destId="{1B1027E6-398C-4C49-9A41-10DC50E9DDF3}" srcOrd="2" destOrd="0" presId="urn:microsoft.com/office/officeart/2018/2/layout/IconVerticalSolidList"/>
    <dgm:cxn modelId="{738516D8-88E4-43F5-B975-413277A0FA2A}" type="presParOf" srcId="{1B1027E6-398C-4C49-9A41-10DC50E9DDF3}" destId="{800E8382-EDCE-4362-A816-E72F8FA79711}" srcOrd="0" destOrd="0" presId="urn:microsoft.com/office/officeart/2018/2/layout/IconVerticalSolidList"/>
    <dgm:cxn modelId="{E50EFE6D-6FF4-42CA-A120-7ADA9BC0BE53}" type="presParOf" srcId="{1B1027E6-398C-4C49-9A41-10DC50E9DDF3}" destId="{55435254-73BE-4530-AAA3-E18EF563BF57}" srcOrd="1" destOrd="0" presId="urn:microsoft.com/office/officeart/2018/2/layout/IconVerticalSolidList"/>
    <dgm:cxn modelId="{56F98A3C-2B1D-4069-A313-4E9055A531A2}" type="presParOf" srcId="{1B1027E6-398C-4C49-9A41-10DC50E9DDF3}" destId="{7BC871A6-9DF7-4E4C-B416-64C10B75D03D}" srcOrd="2" destOrd="0" presId="urn:microsoft.com/office/officeart/2018/2/layout/IconVerticalSolidList"/>
    <dgm:cxn modelId="{47093FCA-DC43-4DC3-80FC-9425C793A221}" type="presParOf" srcId="{1B1027E6-398C-4C49-9A41-10DC50E9DDF3}" destId="{BBC5906F-FB50-4DCE-8418-139BC89BF9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D1E33-6227-49DF-87A8-09E189CDD998}">
      <dsp:nvSpPr>
        <dsp:cNvPr id="0" name=""/>
        <dsp:cNvSpPr/>
      </dsp:nvSpPr>
      <dsp:spPr>
        <a:xfrm>
          <a:off x="311379" y="1142964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3CB26-9797-4E4B-83A0-BFD5C41FF90D}">
      <dsp:nvSpPr>
        <dsp:cNvPr id="0" name=""/>
        <dsp:cNvSpPr/>
      </dsp:nvSpPr>
      <dsp:spPr>
        <a:xfrm>
          <a:off x="517957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EC0B9-1CC5-43A5-BE12-7F373563170C}">
      <dsp:nvSpPr>
        <dsp:cNvPr id="0" name=""/>
        <dsp:cNvSpPr/>
      </dsp:nvSpPr>
      <dsp:spPr>
        <a:xfrm>
          <a:off x="1512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Executive Summary</a:t>
          </a:r>
        </a:p>
      </dsp:txBody>
      <dsp:txXfrm>
        <a:off x="1512" y="2414215"/>
        <a:ext cx="1589062" cy="635625"/>
      </dsp:txXfrm>
    </dsp:sp>
    <dsp:sp modelId="{758391C7-B089-4F84-B9C6-D84A52A6957E}">
      <dsp:nvSpPr>
        <dsp:cNvPr id="0" name=""/>
        <dsp:cNvSpPr/>
      </dsp:nvSpPr>
      <dsp:spPr>
        <a:xfrm>
          <a:off x="2178527" y="1142964"/>
          <a:ext cx="969328" cy="9693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91733-FAD3-44F2-A166-DBD6962C14EF}">
      <dsp:nvSpPr>
        <dsp:cNvPr id="0" name=""/>
        <dsp:cNvSpPr/>
      </dsp:nvSpPr>
      <dsp:spPr>
        <a:xfrm>
          <a:off x="2385105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609C-284F-466A-9572-950362955C3F}">
      <dsp:nvSpPr>
        <dsp:cNvPr id="0" name=""/>
        <dsp:cNvSpPr/>
      </dsp:nvSpPr>
      <dsp:spPr>
        <a:xfrm>
          <a:off x="1868660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Introduction</a:t>
          </a:r>
        </a:p>
      </dsp:txBody>
      <dsp:txXfrm>
        <a:off x="1868660" y="2414215"/>
        <a:ext cx="1589062" cy="635625"/>
      </dsp:txXfrm>
    </dsp:sp>
    <dsp:sp modelId="{65972D31-3692-43BE-9D3E-62AAFEB08764}">
      <dsp:nvSpPr>
        <dsp:cNvPr id="0" name=""/>
        <dsp:cNvSpPr/>
      </dsp:nvSpPr>
      <dsp:spPr>
        <a:xfrm>
          <a:off x="4045676" y="1142964"/>
          <a:ext cx="969328" cy="9693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BC8BD-6020-4B53-AAC5-FF54E55843F8}">
      <dsp:nvSpPr>
        <dsp:cNvPr id="0" name=""/>
        <dsp:cNvSpPr/>
      </dsp:nvSpPr>
      <dsp:spPr>
        <a:xfrm>
          <a:off x="4252254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4F093-0F0D-40AF-A047-F727E79E8DDB}">
      <dsp:nvSpPr>
        <dsp:cNvPr id="0" name=""/>
        <dsp:cNvSpPr/>
      </dsp:nvSpPr>
      <dsp:spPr>
        <a:xfrm>
          <a:off x="3735809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Methodology</a:t>
          </a:r>
        </a:p>
      </dsp:txBody>
      <dsp:txXfrm>
        <a:off x="3735809" y="2414215"/>
        <a:ext cx="1589062" cy="635625"/>
      </dsp:txXfrm>
    </dsp:sp>
    <dsp:sp modelId="{13C11BC9-7D24-4731-ADC8-D94461E1410A}">
      <dsp:nvSpPr>
        <dsp:cNvPr id="0" name=""/>
        <dsp:cNvSpPr/>
      </dsp:nvSpPr>
      <dsp:spPr>
        <a:xfrm>
          <a:off x="5912824" y="1142964"/>
          <a:ext cx="969328" cy="9693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30CD9-2D24-4A29-A010-38BFC012EE63}">
      <dsp:nvSpPr>
        <dsp:cNvPr id="0" name=""/>
        <dsp:cNvSpPr/>
      </dsp:nvSpPr>
      <dsp:spPr>
        <a:xfrm>
          <a:off x="6119402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AFAB0-72EB-4BD4-93F1-5B00D8BC0610}">
      <dsp:nvSpPr>
        <dsp:cNvPr id="0" name=""/>
        <dsp:cNvSpPr/>
      </dsp:nvSpPr>
      <dsp:spPr>
        <a:xfrm>
          <a:off x="5602957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Results</a:t>
          </a:r>
        </a:p>
      </dsp:txBody>
      <dsp:txXfrm>
        <a:off x="5602957" y="2414215"/>
        <a:ext cx="1589062" cy="635625"/>
      </dsp:txXfrm>
    </dsp:sp>
    <dsp:sp modelId="{966981A0-C0B7-465C-9B55-D19F19126C69}">
      <dsp:nvSpPr>
        <dsp:cNvPr id="0" name=""/>
        <dsp:cNvSpPr/>
      </dsp:nvSpPr>
      <dsp:spPr>
        <a:xfrm>
          <a:off x="7779973" y="1142964"/>
          <a:ext cx="969328" cy="96932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E8B28-4E37-4AC8-B33B-BEDD3E29549A}">
      <dsp:nvSpPr>
        <dsp:cNvPr id="0" name=""/>
        <dsp:cNvSpPr/>
      </dsp:nvSpPr>
      <dsp:spPr>
        <a:xfrm>
          <a:off x="7986551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9BFF9-101D-49A5-B773-EC8D41A5B356}">
      <dsp:nvSpPr>
        <dsp:cNvPr id="0" name=""/>
        <dsp:cNvSpPr/>
      </dsp:nvSpPr>
      <dsp:spPr>
        <a:xfrm>
          <a:off x="7470105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Conclusion</a:t>
          </a:r>
        </a:p>
      </dsp:txBody>
      <dsp:txXfrm>
        <a:off x="7470105" y="2414215"/>
        <a:ext cx="1589062" cy="635625"/>
      </dsp:txXfrm>
    </dsp:sp>
    <dsp:sp modelId="{F1AC1CBF-0280-4D04-972D-7E4F9491D4BB}">
      <dsp:nvSpPr>
        <dsp:cNvPr id="0" name=""/>
        <dsp:cNvSpPr/>
      </dsp:nvSpPr>
      <dsp:spPr>
        <a:xfrm>
          <a:off x="9647121" y="1142964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35FE4-8EF0-4B31-831C-0777720C4B9D}">
      <dsp:nvSpPr>
        <dsp:cNvPr id="0" name=""/>
        <dsp:cNvSpPr/>
      </dsp:nvSpPr>
      <dsp:spPr>
        <a:xfrm>
          <a:off x="9853699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9C234-143A-4286-9824-31D9A382BD11}">
      <dsp:nvSpPr>
        <dsp:cNvPr id="0" name=""/>
        <dsp:cNvSpPr/>
      </dsp:nvSpPr>
      <dsp:spPr>
        <a:xfrm>
          <a:off x="9337254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Appendix</a:t>
          </a:r>
        </a:p>
      </dsp:txBody>
      <dsp:txXfrm>
        <a:off x="9337254" y="2414215"/>
        <a:ext cx="1589062" cy="63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2679A-418A-4FE6-9D2B-C476C26D8CC6}">
      <dsp:nvSpPr>
        <dsp:cNvPr id="0" name=""/>
        <dsp:cNvSpPr/>
      </dsp:nvSpPr>
      <dsp:spPr>
        <a:xfrm>
          <a:off x="5695" y="0"/>
          <a:ext cx="5478740" cy="45299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enorite" panose="00000500000000000000" pitchFamily="2" charset="0"/>
            </a:rPr>
            <a:t>Summary of methodologies</a:t>
          </a:r>
        </a:p>
      </dsp:txBody>
      <dsp:txXfrm>
        <a:off x="5695" y="0"/>
        <a:ext cx="5478740" cy="1358987"/>
      </dsp:txXfrm>
    </dsp:sp>
    <dsp:sp modelId="{733D2446-7B02-4E97-86D9-E04AEF666F8C}">
      <dsp:nvSpPr>
        <dsp:cNvPr id="0" name=""/>
        <dsp:cNvSpPr/>
      </dsp:nvSpPr>
      <dsp:spPr>
        <a:xfrm>
          <a:off x="553569" y="1361752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Data collection</a:t>
          </a:r>
        </a:p>
      </dsp:txBody>
      <dsp:txXfrm>
        <a:off x="564433" y="1372616"/>
        <a:ext cx="4361264" cy="349206"/>
      </dsp:txXfrm>
    </dsp:sp>
    <dsp:sp modelId="{ABD07DBA-EFC7-4215-AB64-29F1AF64AA66}">
      <dsp:nvSpPr>
        <dsp:cNvPr id="0" name=""/>
        <dsp:cNvSpPr/>
      </dsp:nvSpPr>
      <dsp:spPr>
        <a:xfrm>
          <a:off x="553569" y="1789754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Data wrangling</a:t>
          </a:r>
        </a:p>
      </dsp:txBody>
      <dsp:txXfrm>
        <a:off x="564433" y="1800618"/>
        <a:ext cx="4361264" cy="349206"/>
      </dsp:txXfrm>
    </dsp:sp>
    <dsp:sp modelId="{1CF5B617-9F69-44EA-B271-A874B4B838D0}">
      <dsp:nvSpPr>
        <dsp:cNvPr id="0" name=""/>
        <dsp:cNvSpPr/>
      </dsp:nvSpPr>
      <dsp:spPr>
        <a:xfrm>
          <a:off x="553569" y="2217755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Exploratory Data Analysis with Data Visualization</a:t>
          </a:r>
        </a:p>
      </dsp:txBody>
      <dsp:txXfrm>
        <a:off x="564433" y="2228619"/>
        <a:ext cx="4361264" cy="349206"/>
      </dsp:txXfrm>
    </dsp:sp>
    <dsp:sp modelId="{70C986C0-BA4B-4044-9FDE-77015BAFFC49}">
      <dsp:nvSpPr>
        <dsp:cNvPr id="0" name=""/>
        <dsp:cNvSpPr/>
      </dsp:nvSpPr>
      <dsp:spPr>
        <a:xfrm>
          <a:off x="553569" y="2645757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Exploratory Data Analysis with SQL</a:t>
          </a:r>
        </a:p>
      </dsp:txBody>
      <dsp:txXfrm>
        <a:off x="564433" y="2656621"/>
        <a:ext cx="4361264" cy="349206"/>
      </dsp:txXfrm>
    </dsp:sp>
    <dsp:sp modelId="{77DA378A-3E6D-4E76-B65A-BA8DF5400F67}">
      <dsp:nvSpPr>
        <dsp:cNvPr id="0" name=""/>
        <dsp:cNvSpPr/>
      </dsp:nvSpPr>
      <dsp:spPr>
        <a:xfrm>
          <a:off x="553569" y="3073758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Building an interactive map with Folium</a:t>
          </a:r>
        </a:p>
      </dsp:txBody>
      <dsp:txXfrm>
        <a:off x="564433" y="3084622"/>
        <a:ext cx="4361264" cy="349206"/>
      </dsp:txXfrm>
    </dsp:sp>
    <dsp:sp modelId="{C810B37B-00FD-4F63-B1AC-D61ADDEAD028}">
      <dsp:nvSpPr>
        <dsp:cNvPr id="0" name=""/>
        <dsp:cNvSpPr/>
      </dsp:nvSpPr>
      <dsp:spPr>
        <a:xfrm>
          <a:off x="553569" y="3501760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Building a Dashboard with Plotly Dash</a:t>
          </a:r>
        </a:p>
      </dsp:txBody>
      <dsp:txXfrm>
        <a:off x="564433" y="3512624"/>
        <a:ext cx="4361264" cy="349206"/>
      </dsp:txXfrm>
    </dsp:sp>
    <dsp:sp modelId="{B5BFDFDA-13FB-4733-88FB-B50CE6CA801A}">
      <dsp:nvSpPr>
        <dsp:cNvPr id="0" name=""/>
        <dsp:cNvSpPr/>
      </dsp:nvSpPr>
      <dsp:spPr>
        <a:xfrm>
          <a:off x="553569" y="3929761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Predictive analysis (Classification)</a:t>
          </a:r>
        </a:p>
      </dsp:txBody>
      <dsp:txXfrm>
        <a:off x="564433" y="3940625"/>
        <a:ext cx="4361264" cy="349206"/>
      </dsp:txXfrm>
    </dsp:sp>
    <dsp:sp modelId="{E7ED3B39-A1AB-4BB2-ACEB-3D5F3BA5336C}">
      <dsp:nvSpPr>
        <dsp:cNvPr id="0" name=""/>
        <dsp:cNvSpPr/>
      </dsp:nvSpPr>
      <dsp:spPr>
        <a:xfrm>
          <a:off x="5895341" y="0"/>
          <a:ext cx="5478740" cy="45299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enorite" panose="00000500000000000000" pitchFamily="2" charset="0"/>
            </a:rPr>
            <a:t>Summary of all results</a:t>
          </a:r>
        </a:p>
      </dsp:txBody>
      <dsp:txXfrm>
        <a:off x="5895341" y="0"/>
        <a:ext cx="5478740" cy="1358987"/>
      </dsp:txXfrm>
    </dsp:sp>
    <dsp:sp modelId="{6FEB3D3E-2038-4842-9507-0A063296D7FE}">
      <dsp:nvSpPr>
        <dsp:cNvPr id="0" name=""/>
        <dsp:cNvSpPr/>
      </dsp:nvSpPr>
      <dsp:spPr>
        <a:xfrm>
          <a:off x="6443215" y="1359374"/>
          <a:ext cx="4382992" cy="889955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Exploratory Data Analysis results</a:t>
          </a:r>
        </a:p>
      </dsp:txBody>
      <dsp:txXfrm>
        <a:off x="6469281" y="1385440"/>
        <a:ext cx="4330860" cy="837823"/>
      </dsp:txXfrm>
    </dsp:sp>
    <dsp:sp modelId="{98C2E8A3-9254-472A-96FA-86B03D78D48D}">
      <dsp:nvSpPr>
        <dsp:cNvPr id="0" name=""/>
        <dsp:cNvSpPr/>
      </dsp:nvSpPr>
      <dsp:spPr>
        <a:xfrm>
          <a:off x="6443215" y="2386246"/>
          <a:ext cx="4382992" cy="889955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Interactive analytics demo in screenshots</a:t>
          </a:r>
        </a:p>
      </dsp:txBody>
      <dsp:txXfrm>
        <a:off x="6469281" y="2412312"/>
        <a:ext cx="4330860" cy="837823"/>
      </dsp:txXfrm>
    </dsp:sp>
    <dsp:sp modelId="{A4731851-4B5E-43BA-9B17-C94A2F7FAFD7}">
      <dsp:nvSpPr>
        <dsp:cNvPr id="0" name=""/>
        <dsp:cNvSpPr/>
      </dsp:nvSpPr>
      <dsp:spPr>
        <a:xfrm>
          <a:off x="6443215" y="3413118"/>
          <a:ext cx="4382992" cy="889955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Predictive analysis results</a:t>
          </a:r>
        </a:p>
      </dsp:txBody>
      <dsp:txXfrm>
        <a:off x="6469281" y="3439184"/>
        <a:ext cx="4330860" cy="837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DA4AA-3E4A-4F81-85DD-E4046F6FD4AB}">
      <dsp:nvSpPr>
        <dsp:cNvPr id="0" name=""/>
        <dsp:cNvSpPr/>
      </dsp:nvSpPr>
      <dsp:spPr>
        <a:xfrm>
          <a:off x="0" y="121653"/>
          <a:ext cx="626399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>
              <a:solidFill>
                <a:schemeClr val="tx1"/>
              </a:solidFill>
              <a:latin typeface="Tenorite" panose="00000500000000000000" pitchFamily="2" charset="0"/>
            </a:rPr>
            <a:t>Project background and context</a:t>
          </a:r>
          <a:endParaRPr lang="en-US" sz="2400" kern="1200" dirty="0"/>
        </a:p>
      </dsp:txBody>
      <dsp:txXfrm>
        <a:off x="28100" y="149753"/>
        <a:ext cx="6207790" cy="519439"/>
      </dsp:txXfrm>
    </dsp:sp>
    <dsp:sp modelId="{EB3155AC-12D4-438F-A76F-1EC55347950A}">
      <dsp:nvSpPr>
        <dsp:cNvPr id="0" name=""/>
        <dsp:cNvSpPr/>
      </dsp:nvSpPr>
      <dsp:spPr>
        <a:xfrm>
          <a:off x="0" y="697293"/>
          <a:ext cx="6263990" cy="253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8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dirty="0">
              <a:solidFill>
                <a:schemeClr val="tx1"/>
              </a:solidFill>
              <a:latin typeface="Tenorite" panose="00000500000000000000" pitchFamily="2" charset="0"/>
            </a:rPr>
            <a:t>SpaceX has revolutionized commercial space travel by reducing launch costs through reusable Falcon 9 first stages.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dirty="0">
              <a:solidFill>
                <a:schemeClr val="tx1"/>
              </a:solidFill>
              <a:latin typeface="Tenorite" panose="00000500000000000000" pitchFamily="2" charset="0"/>
            </a:rPr>
            <a:t>A launch costs $62M compared to $165M from other providers, mainly due to reusability. Predicting whether the first stage will land helps estimate launch costs.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dirty="0">
              <a:solidFill>
                <a:schemeClr val="tx1"/>
              </a:solidFill>
              <a:latin typeface="Tenorite" panose="00000500000000000000" pitchFamily="2" charset="0"/>
            </a:rPr>
            <a:t>Using public data and machine learning, we aim to model this outcome.</a:t>
          </a:r>
        </a:p>
      </dsp:txBody>
      <dsp:txXfrm>
        <a:off x="0" y="697293"/>
        <a:ext cx="6263990" cy="2533680"/>
      </dsp:txXfrm>
    </dsp:sp>
    <dsp:sp modelId="{BE2019A9-D877-475A-A4AC-F0CB9E78ABFF}">
      <dsp:nvSpPr>
        <dsp:cNvPr id="0" name=""/>
        <dsp:cNvSpPr/>
      </dsp:nvSpPr>
      <dsp:spPr>
        <a:xfrm>
          <a:off x="0" y="3230973"/>
          <a:ext cx="626399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enorite" panose="00000500000000000000" pitchFamily="2" charset="0"/>
            </a:rPr>
            <a:t>Key Questions</a:t>
          </a:r>
          <a:endParaRPr lang="en-US" sz="2400" b="1" kern="1200" dirty="0">
            <a:solidFill>
              <a:schemeClr val="tx1"/>
            </a:solidFill>
            <a:latin typeface="Tenorite" panose="00000500000000000000" pitchFamily="2" charset="0"/>
          </a:endParaRPr>
        </a:p>
      </dsp:txBody>
      <dsp:txXfrm>
        <a:off x="28100" y="3259073"/>
        <a:ext cx="6207790" cy="519439"/>
      </dsp:txXfrm>
    </dsp:sp>
    <dsp:sp modelId="{C36EDBCA-13E5-4194-A976-3849C73A754C}">
      <dsp:nvSpPr>
        <dsp:cNvPr id="0" name=""/>
        <dsp:cNvSpPr/>
      </dsp:nvSpPr>
      <dsp:spPr>
        <a:xfrm>
          <a:off x="0" y="3806613"/>
          <a:ext cx="6263990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8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>
              <a:solidFill>
                <a:schemeClr val="tx1"/>
              </a:solidFill>
              <a:latin typeface="Tenorite" panose="00000500000000000000" pitchFamily="2" charset="0"/>
            </a:rPr>
            <a:t>How do factors like payload mass, launch site, flight count, and orbit affect landing success?</a:t>
          </a:r>
          <a:endParaRPr lang="en-US" sz="1900" b="1" kern="1200" dirty="0">
            <a:solidFill>
              <a:schemeClr val="tx1"/>
            </a:solidFill>
            <a:latin typeface="Tenorite" panose="00000500000000000000" pitchFamily="2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>
              <a:solidFill>
                <a:schemeClr val="tx1"/>
              </a:solidFill>
              <a:latin typeface="Tenorite" panose="00000500000000000000" pitchFamily="2" charset="0"/>
            </a:rPr>
            <a:t>Has the success rate improved over time?</a:t>
          </a:r>
          <a:endParaRPr lang="en-US" sz="1900" b="1" kern="1200" dirty="0">
            <a:solidFill>
              <a:schemeClr val="tx1"/>
            </a:solidFill>
            <a:latin typeface="Tenorite" panose="00000500000000000000" pitchFamily="2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>
              <a:solidFill>
                <a:schemeClr val="tx1"/>
              </a:solidFill>
              <a:latin typeface="Tenorite" panose="00000500000000000000" pitchFamily="2" charset="0"/>
            </a:rPr>
            <a:t>Which algorithm works best for this binary classification?</a:t>
          </a:r>
          <a:endParaRPr lang="en-US" sz="1900" b="1" kern="1200" dirty="0">
            <a:solidFill>
              <a:schemeClr val="tx1"/>
            </a:solidFill>
            <a:latin typeface="Tenorite" panose="00000500000000000000" pitchFamily="2" charset="0"/>
          </a:endParaRPr>
        </a:p>
      </dsp:txBody>
      <dsp:txXfrm>
        <a:off x="0" y="3806613"/>
        <a:ext cx="6263990" cy="1490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F4233-6F4B-40BE-B2AA-FEDCF31CCEB1}">
      <dsp:nvSpPr>
        <dsp:cNvPr id="0" name=""/>
        <dsp:cNvSpPr/>
      </dsp:nvSpPr>
      <dsp:spPr>
        <a:xfrm>
          <a:off x="1553" y="60409"/>
          <a:ext cx="733113" cy="7331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AB784-5D87-4A4B-AD93-9F268F79E519}">
      <dsp:nvSpPr>
        <dsp:cNvPr id="0" name=""/>
        <dsp:cNvSpPr/>
      </dsp:nvSpPr>
      <dsp:spPr>
        <a:xfrm>
          <a:off x="1553" y="975434"/>
          <a:ext cx="2094609" cy="61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latin typeface="Tenorite" panose="00000500000000000000" pitchFamily="2" charset="0"/>
            </a:rPr>
            <a:t>Data Collection</a:t>
          </a:r>
          <a:endParaRPr lang="en-US" sz="2000" kern="1200" dirty="0">
            <a:latin typeface="Tenorite" panose="00000500000000000000" pitchFamily="2" charset="0"/>
          </a:endParaRPr>
        </a:p>
      </dsp:txBody>
      <dsp:txXfrm>
        <a:off x="1553" y="975434"/>
        <a:ext cx="2094609" cy="618564"/>
      </dsp:txXfrm>
    </dsp:sp>
    <dsp:sp modelId="{17EC47F7-7788-4A5B-80F2-58122D0CBE45}">
      <dsp:nvSpPr>
        <dsp:cNvPr id="0" name=""/>
        <dsp:cNvSpPr/>
      </dsp:nvSpPr>
      <dsp:spPr>
        <a:xfrm>
          <a:off x="1553" y="1678609"/>
          <a:ext cx="2094609" cy="2612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Gathered data using the </a:t>
          </a:r>
          <a:r>
            <a:rPr lang="en-US" sz="1600" b="1" kern="1200">
              <a:latin typeface="Tenorite" panose="00000500000000000000" pitchFamily="2" charset="0"/>
            </a:rPr>
            <a:t>SpaceX REST API</a:t>
          </a:r>
          <a:r>
            <a:rPr lang="en-US" sz="1600" kern="1200">
              <a:latin typeface="Tenorite" panose="00000500000000000000" pitchFamily="2" charset="0"/>
            </a:rPr>
            <a:t>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Complemented information through </a:t>
          </a:r>
          <a:r>
            <a:rPr lang="en-US" sz="1600" b="1" kern="1200">
              <a:latin typeface="Tenorite" panose="00000500000000000000" pitchFamily="2" charset="0"/>
            </a:rPr>
            <a:t>web scraping from Wikipedia</a:t>
          </a:r>
          <a:r>
            <a:rPr lang="en-US" sz="1600" kern="1200">
              <a:latin typeface="Tenorite" panose="00000500000000000000" pitchFamily="2" charset="0"/>
            </a:rPr>
            <a:t>.</a:t>
          </a:r>
        </a:p>
      </dsp:txBody>
      <dsp:txXfrm>
        <a:off x="1553" y="1678609"/>
        <a:ext cx="2094609" cy="2612319"/>
      </dsp:txXfrm>
    </dsp:sp>
    <dsp:sp modelId="{A351AD87-163D-4385-A5D3-CAFB89E984A9}">
      <dsp:nvSpPr>
        <dsp:cNvPr id="0" name=""/>
        <dsp:cNvSpPr/>
      </dsp:nvSpPr>
      <dsp:spPr>
        <a:xfrm>
          <a:off x="2462719" y="60409"/>
          <a:ext cx="733113" cy="7331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B2A2F-0891-489B-BB0A-C20918523001}">
      <dsp:nvSpPr>
        <dsp:cNvPr id="0" name=""/>
        <dsp:cNvSpPr/>
      </dsp:nvSpPr>
      <dsp:spPr>
        <a:xfrm>
          <a:off x="2462719" y="975434"/>
          <a:ext cx="2094609" cy="61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Tenorite" panose="00000500000000000000" pitchFamily="2" charset="0"/>
            </a:rPr>
            <a:t>Data Wrangling</a:t>
          </a:r>
          <a:endParaRPr lang="en-US" sz="2000" kern="1200">
            <a:latin typeface="Tenorite" panose="00000500000000000000" pitchFamily="2" charset="0"/>
          </a:endParaRPr>
        </a:p>
      </dsp:txBody>
      <dsp:txXfrm>
        <a:off x="2462719" y="975434"/>
        <a:ext cx="2094609" cy="618564"/>
      </dsp:txXfrm>
    </dsp:sp>
    <dsp:sp modelId="{674EB841-0A56-4225-A635-A33CC4B738C5}">
      <dsp:nvSpPr>
        <dsp:cNvPr id="0" name=""/>
        <dsp:cNvSpPr/>
      </dsp:nvSpPr>
      <dsp:spPr>
        <a:xfrm>
          <a:off x="2462719" y="1678609"/>
          <a:ext cx="2094609" cy="2612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Filtered and cleaned the collected datasets.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Handled missing values to maintain data integrity.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Applied </a:t>
          </a:r>
          <a:r>
            <a:rPr lang="en-US" sz="1600" b="1" kern="1200">
              <a:latin typeface="Tenorite" panose="00000500000000000000" pitchFamily="2" charset="0"/>
            </a:rPr>
            <a:t>One-Hot Encoding</a:t>
          </a:r>
          <a:r>
            <a:rPr lang="en-US" sz="1600" kern="1200">
              <a:latin typeface="Tenorite" panose="00000500000000000000" pitchFamily="2" charset="0"/>
            </a:rPr>
            <a:t> to transform categorical features for binary classification tasks.</a:t>
          </a:r>
        </a:p>
      </dsp:txBody>
      <dsp:txXfrm>
        <a:off x="2462719" y="1678609"/>
        <a:ext cx="2094609" cy="2612319"/>
      </dsp:txXfrm>
    </dsp:sp>
    <dsp:sp modelId="{AAFE7965-7153-4462-8BEE-82CC029ED4ED}">
      <dsp:nvSpPr>
        <dsp:cNvPr id="0" name=""/>
        <dsp:cNvSpPr/>
      </dsp:nvSpPr>
      <dsp:spPr>
        <a:xfrm>
          <a:off x="4923885" y="60409"/>
          <a:ext cx="733113" cy="7331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219AC-9BD7-4B48-9539-5D51B921ED23}">
      <dsp:nvSpPr>
        <dsp:cNvPr id="0" name=""/>
        <dsp:cNvSpPr/>
      </dsp:nvSpPr>
      <dsp:spPr>
        <a:xfrm>
          <a:off x="4923885" y="975434"/>
          <a:ext cx="2094609" cy="61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Tenorite" panose="00000500000000000000" pitchFamily="2" charset="0"/>
            </a:rPr>
            <a:t>Exploratory Data Analysis (EDA)</a:t>
          </a:r>
          <a:endParaRPr lang="en-US" sz="2000" kern="1200">
            <a:latin typeface="Tenorite" panose="00000500000000000000" pitchFamily="2" charset="0"/>
          </a:endParaRPr>
        </a:p>
      </dsp:txBody>
      <dsp:txXfrm>
        <a:off x="4923885" y="975434"/>
        <a:ext cx="2094609" cy="618564"/>
      </dsp:txXfrm>
    </dsp:sp>
    <dsp:sp modelId="{FAD1351F-3DE9-438D-9219-BFEF419DF53D}">
      <dsp:nvSpPr>
        <dsp:cNvPr id="0" name=""/>
        <dsp:cNvSpPr/>
      </dsp:nvSpPr>
      <dsp:spPr>
        <a:xfrm>
          <a:off x="4923885" y="1678609"/>
          <a:ext cx="2094609" cy="2612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Conducted analysis using </a:t>
          </a:r>
          <a:r>
            <a:rPr lang="en-US" sz="1600" b="1" kern="1200">
              <a:latin typeface="Tenorite" panose="00000500000000000000" pitchFamily="2" charset="0"/>
            </a:rPr>
            <a:t>visualization techniques</a:t>
          </a:r>
          <a:r>
            <a:rPr lang="en-US" sz="1600" kern="1200">
              <a:latin typeface="Tenorite" panose="00000500000000000000" pitchFamily="2" charset="0"/>
            </a:rPr>
            <a:t> and </a:t>
          </a:r>
          <a:r>
            <a:rPr lang="en-US" sz="1600" b="1" kern="1200">
              <a:latin typeface="Tenorite" panose="00000500000000000000" pitchFamily="2" charset="0"/>
            </a:rPr>
            <a:t>SQL queries</a:t>
          </a:r>
          <a:r>
            <a:rPr lang="en-US" sz="1600" kern="1200">
              <a:latin typeface="Tenorite" panose="00000500000000000000" pitchFamily="2" charset="0"/>
            </a:rPr>
            <a:t>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Identified key trends and insights through graphical exploration.</a:t>
          </a:r>
        </a:p>
      </dsp:txBody>
      <dsp:txXfrm>
        <a:off x="4923885" y="1678609"/>
        <a:ext cx="2094609" cy="2612319"/>
      </dsp:txXfrm>
    </dsp:sp>
    <dsp:sp modelId="{8A2E2B34-54B4-4FFF-920A-4BC98B4514ED}">
      <dsp:nvSpPr>
        <dsp:cNvPr id="0" name=""/>
        <dsp:cNvSpPr/>
      </dsp:nvSpPr>
      <dsp:spPr>
        <a:xfrm>
          <a:off x="7385051" y="60409"/>
          <a:ext cx="733113" cy="7331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C4741-4585-4ADA-8ECB-C53B11DB0488}">
      <dsp:nvSpPr>
        <dsp:cNvPr id="0" name=""/>
        <dsp:cNvSpPr/>
      </dsp:nvSpPr>
      <dsp:spPr>
        <a:xfrm>
          <a:off x="7385051" y="975434"/>
          <a:ext cx="2094609" cy="61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Tenorite" panose="00000500000000000000" pitchFamily="2" charset="0"/>
            </a:rPr>
            <a:t>Interactive Visual Analytics</a:t>
          </a:r>
          <a:endParaRPr lang="en-US" sz="2000" kern="1200">
            <a:latin typeface="Tenorite" panose="00000500000000000000" pitchFamily="2" charset="0"/>
          </a:endParaRPr>
        </a:p>
      </dsp:txBody>
      <dsp:txXfrm>
        <a:off x="7385051" y="975434"/>
        <a:ext cx="2094609" cy="618564"/>
      </dsp:txXfrm>
    </dsp:sp>
    <dsp:sp modelId="{659D0C04-9BCD-4275-A893-F8E763F0D587}">
      <dsp:nvSpPr>
        <dsp:cNvPr id="0" name=""/>
        <dsp:cNvSpPr/>
      </dsp:nvSpPr>
      <dsp:spPr>
        <a:xfrm>
          <a:off x="7385051" y="1678609"/>
          <a:ext cx="2094609" cy="2612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enorite" panose="00000500000000000000" pitchFamily="2" charset="0"/>
            </a:rPr>
            <a:t>Built interactive visualizations with </a:t>
          </a:r>
          <a:r>
            <a:rPr lang="en-US" sz="1600" b="1" kern="1200" dirty="0">
              <a:latin typeface="Tenorite" panose="00000500000000000000" pitchFamily="2" charset="0"/>
            </a:rPr>
            <a:t>Folium</a:t>
          </a:r>
          <a:r>
            <a:rPr lang="en-US" sz="1600" kern="1200" dirty="0">
              <a:latin typeface="Tenorite" panose="00000500000000000000" pitchFamily="2" charset="0"/>
            </a:rPr>
            <a:t> for geospatial insights.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Used </a:t>
          </a:r>
          <a:r>
            <a:rPr lang="en-US" sz="1600" b="1" kern="1200">
              <a:latin typeface="Tenorite" panose="00000500000000000000" pitchFamily="2" charset="0"/>
            </a:rPr>
            <a:t>Plotly Dash</a:t>
          </a:r>
          <a:r>
            <a:rPr lang="en-US" sz="1600" kern="1200">
              <a:latin typeface="Tenorite" panose="00000500000000000000" pitchFamily="2" charset="0"/>
            </a:rPr>
            <a:t> to create dynamic dashboards.</a:t>
          </a:r>
        </a:p>
      </dsp:txBody>
      <dsp:txXfrm>
        <a:off x="7385051" y="1678609"/>
        <a:ext cx="2094609" cy="2612319"/>
      </dsp:txXfrm>
    </dsp:sp>
    <dsp:sp modelId="{10B04C2D-0F6F-4F30-AA4F-DC48772DDBDC}">
      <dsp:nvSpPr>
        <dsp:cNvPr id="0" name=""/>
        <dsp:cNvSpPr/>
      </dsp:nvSpPr>
      <dsp:spPr>
        <a:xfrm>
          <a:off x="9846217" y="60409"/>
          <a:ext cx="733113" cy="7331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06CE0-DB9F-4A7F-B11A-16E34122C7BF}">
      <dsp:nvSpPr>
        <dsp:cNvPr id="0" name=""/>
        <dsp:cNvSpPr/>
      </dsp:nvSpPr>
      <dsp:spPr>
        <a:xfrm>
          <a:off x="9846217" y="975434"/>
          <a:ext cx="2094609" cy="61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Tenorite" panose="00000500000000000000" pitchFamily="2" charset="0"/>
            </a:rPr>
            <a:t>Predictive Analysis</a:t>
          </a:r>
          <a:endParaRPr lang="en-US" sz="2000" kern="1200">
            <a:latin typeface="Tenorite" panose="00000500000000000000" pitchFamily="2" charset="0"/>
          </a:endParaRPr>
        </a:p>
      </dsp:txBody>
      <dsp:txXfrm>
        <a:off x="9846217" y="975434"/>
        <a:ext cx="2094609" cy="618564"/>
      </dsp:txXfrm>
    </dsp:sp>
    <dsp:sp modelId="{DAE27600-738D-4FA9-AE79-268C7530D643}">
      <dsp:nvSpPr>
        <dsp:cNvPr id="0" name=""/>
        <dsp:cNvSpPr/>
      </dsp:nvSpPr>
      <dsp:spPr>
        <a:xfrm>
          <a:off x="9846217" y="1678609"/>
          <a:ext cx="2094609" cy="2612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Developed and evaluated </a:t>
          </a:r>
          <a:r>
            <a:rPr lang="en-US" sz="1600" b="1" kern="1200">
              <a:latin typeface="Tenorite" panose="00000500000000000000" pitchFamily="2" charset="0"/>
            </a:rPr>
            <a:t>classification models</a:t>
          </a:r>
          <a:r>
            <a:rPr lang="en-US" sz="1600" kern="1200">
              <a:latin typeface="Tenorite" panose="00000500000000000000" pitchFamily="2" charset="0"/>
            </a:rPr>
            <a:t> for predictive tasks.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Applied techniques for </a:t>
          </a:r>
          <a:r>
            <a:rPr lang="en-US" sz="1600" b="1" kern="1200">
              <a:latin typeface="Tenorite" panose="00000500000000000000" pitchFamily="2" charset="0"/>
            </a:rPr>
            <a:t>model tuning</a:t>
          </a:r>
          <a:r>
            <a:rPr lang="en-US" sz="1600" kern="1200">
              <a:latin typeface="Tenorite" panose="00000500000000000000" pitchFamily="2" charset="0"/>
            </a:rPr>
            <a:t> to optimize performance.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Assessed models to ensure accuracy and reliability of results.</a:t>
          </a:r>
        </a:p>
      </dsp:txBody>
      <dsp:txXfrm>
        <a:off x="9846217" y="1678609"/>
        <a:ext cx="2094609" cy="26123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A3D95-F463-484F-991C-87ABC58AFE08}">
      <dsp:nvSpPr>
        <dsp:cNvPr id="0" name=""/>
        <dsp:cNvSpPr/>
      </dsp:nvSpPr>
      <dsp:spPr>
        <a:xfrm>
          <a:off x="0" y="793871"/>
          <a:ext cx="6219369" cy="1465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3A52F-D35F-4F68-AEAD-31671598A9E2}">
      <dsp:nvSpPr>
        <dsp:cNvPr id="0" name=""/>
        <dsp:cNvSpPr/>
      </dsp:nvSpPr>
      <dsp:spPr>
        <a:xfrm>
          <a:off x="443346" y="1123634"/>
          <a:ext cx="806085" cy="806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F92EE-F4DE-4C0E-B91A-493911776182}">
      <dsp:nvSpPr>
        <dsp:cNvPr id="0" name=""/>
        <dsp:cNvSpPr/>
      </dsp:nvSpPr>
      <dsp:spPr>
        <a:xfrm>
          <a:off x="1692779" y="793871"/>
          <a:ext cx="4526589" cy="14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10" tIns="155110" rIns="155110" bIns="15511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enorite" panose="00000500000000000000" pitchFamily="2" charset="0"/>
            </a:rPr>
            <a:t>The data was collected through a </a:t>
          </a:r>
          <a:r>
            <a:rPr lang="en-US" sz="1800" b="1" kern="1200" dirty="0">
              <a:latin typeface="Tenorite" panose="00000500000000000000" pitchFamily="2" charset="0"/>
            </a:rPr>
            <a:t>combination of API requests</a:t>
          </a:r>
          <a:r>
            <a:rPr lang="en-US" sz="1800" kern="1200" dirty="0">
              <a:latin typeface="Tenorite" panose="00000500000000000000" pitchFamily="2" charset="0"/>
            </a:rPr>
            <a:t> from the </a:t>
          </a:r>
          <a:r>
            <a:rPr lang="en-US" sz="1800" b="1" kern="1200" dirty="0">
              <a:latin typeface="Tenorite" panose="00000500000000000000" pitchFamily="2" charset="0"/>
            </a:rPr>
            <a:t>SpaceX REST API</a:t>
          </a:r>
          <a:r>
            <a:rPr lang="en-US" sz="1800" kern="1200" dirty="0">
              <a:latin typeface="Tenorite" panose="00000500000000000000" pitchFamily="2" charset="0"/>
            </a:rPr>
            <a:t> and </a:t>
          </a:r>
          <a:r>
            <a:rPr lang="en-US" sz="1800" b="1" kern="1200" dirty="0">
              <a:latin typeface="Tenorite" panose="00000500000000000000" pitchFamily="2" charset="0"/>
            </a:rPr>
            <a:t>web scraping</a:t>
          </a:r>
          <a:r>
            <a:rPr lang="en-US" sz="1800" kern="1200" dirty="0">
              <a:latin typeface="Tenorite" panose="00000500000000000000" pitchFamily="2" charset="0"/>
            </a:rPr>
            <a:t> from the SpaceX Wikipedia entry.</a:t>
          </a:r>
        </a:p>
      </dsp:txBody>
      <dsp:txXfrm>
        <a:off x="1692779" y="793871"/>
        <a:ext cx="4526589" cy="1465609"/>
      </dsp:txXfrm>
    </dsp:sp>
    <dsp:sp modelId="{B18EE648-467D-4267-ADDF-10DA79AC9C4E}">
      <dsp:nvSpPr>
        <dsp:cNvPr id="0" name=""/>
        <dsp:cNvSpPr/>
      </dsp:nvSpPr>
      <dsp:spPr>
        <a:xfrm>
          <a:off x="0" y="2625884"/>
          <a:ext cx="6219369" cy="1465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57B56-DB90-40C1-8B74-B6DB0D3E9756}">
      <dsp:nvSpPr>
        <dsp:cNvPr id="0" name=""/>
        <dsp:cNvSpPr/>
      </dsp:nvSpPr>
      <dsp:spPr>
        <a:xfrm>
          <a:off x="443346" y="2955646"/>
          <a:ext cx="806085" cy="806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48C04-0568-4B86-B927-6B93AAC1F295}">
      <dsp:nvSpPr>
        <dsp:cNvPr id="0" name=""/>
        <dsp:cNvSpPr/>
      </dsp:nvSpPr>
      <dsp:spPr>
        <a:xfrm>
          <a:off x="1692779" y="2625884"/>
          <a:ext cx="4526589" cy="14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10" tIns="155110" rIns="155110" bIns="15511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Using both methods ensured the dataset was comprehensive and provided detailed information about launch events for analysis.</a:t>
          </a:r>
        </a:p>
      </dsp:txBody>
      <dsp:txXfrm>
        <a:off x="1692779" y="2625884"/>
        <a:ext cx="4526589" cy="14656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FC52B-ADF7-4594-BA5F-8085615ED88D}">
      <dsp:nvSpPr>
        <dsp:cNvPr id="0" name=""/>
        <dsp:cNvSpPr/>
      </dsp:nvSpPr>
      <dsp:spPr>
        <a:xfrm>
          <a:off x="0" y="502346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enorite" panose="00000500000000000000" pitchFamily="2" charset="0"/>
            </a:rPr>
            <a:t>Several charts were created to explore the dataset, including:</a:t>
          </a:r>
        </a:p>
      </dsp:txBody>
      <dsp:txXfrm>
        <a:off x="0" y="502346"/>
        <a:ext cx="2005957" cy="1203574"/>
      </dsp:txXfrm>
    </dsp:sp>
    <dsp:sp modelId="{12A7EEF2-38F0-4ADC-B8F0-153A63B17995}">
      <dsp:nvSpPr>
        <dsp:cNvPr id="0" name=""/>
        <dsp:cNvSpPr/>
      </dsp:nvSpPr>
      <dsp:spPr>
        <a:xfrm>
          <a:off x="2206553" y="502346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Flight Number vs. Payload Mass</a:t>
          </a:r>
        </a:p>
      </dsp:txBody>
      <dsp:txXfrm>
        <a:off x="2206553" y="502346"/>
        <a:ext cx="2005957" cy="1203574"/>
      </dsp:txXfrm>
    </dsp:sp>
    <dsp:sp modelId="{01799EFE-738A-4D4A-8429-130C80D95B39}">
      <dsp:nvSpPr>
        <dsp:cNvPr id="0" name=""/>
        <dsp:cNvSpPr/>
      </dsp:nvSpPr>
      <dsp:spPr>
        <a:xfrm>
          <a:off x="4413107" y="502346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Flight Number vs. Launch Site</a:t>
          </a:r>
        </a:p>
      </dsp:txBody>
      <dsp:txXfrm>
        <a:off x="4413107" y="502346"/>
        <a:ext cx="2005957" cy="1203574"/>
      </dsp:txXfrm>
    </dsp:sp>
    <dsp:sp modelId="{4B1C4A19-2206-4F68-BA8B-F932EB66AB5C}">
      <dsp:nvSpPr>
        <dsp:cNvPr id="0" name=""/>
        <dsp:cNvSpPr/>
      </dsp:nvSpPr>
      <dsp:spPr>
        <a:xfrm>
          <a:off x="0" y="1906517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Payload Mass vs. Launch Site</a:t>
          </a:r>
        </a:p>
      </dsp:txBody>
      <dsp:txXfrm>
        <a:off x="0" y="1906517"/>
        <a:ext cx="2005957" cy="1203574"/>
      </dsp:txXfrm>
    </dsp:sp>
    <dsp:sp modelId="{839C93BA-114D-4A1E-9A67-BC6D5BE37552}">
      <dsp:nvSpPr>
        <dsp:cNvPr id="0" name=""/>
        <dsp:cNvSpPr/>
      </dsp:nvSpPr>
      <dsp:spPr>
        <a:xfrm>
          <a:off x="2206553" y="1906517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enorite" panose="00000500000000000000" pitchFamily="2" charset="0"/>
            </a:rPr>
            <a:t>Orbit Type vs. Success Rate</a:t>
          </a:r>
        </a:p>
      </dsp:txBody>
      <dsp:txXfrm>
        <a:off x="2206553" y="1906517"/>
        <a:ext cx="2005957" cy="1203574"/>
      </dsp:txXfrm>
    </dsp:sp>
    <dsp:sp modelId="{79A82B02-707B-489E-BD60-97333AA724C2}">
      <dsp:nvSpPr>
        <dsp:cNvPr id="0" name=""/>
        <dsp:cNvSpPr/>
      </dsp:nvSpPr>
      <dsp:spPr>
        <a:xfrm>
          <a:off x="4413107" y="1906517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enorite" panose="00000500000000000000" pitchFamily="2" charset="0"/>
            </a:rPr>
            <a:t>Flight Number vs. Orbit Type</a:t>
          </a:r>
        </a:p>
      </dsp:txBody>
      <dsp:txXfrm>
        <a:off x="4413107" y="1906517"/>
        <a:ext cx="2005957" cy="1203574"/>
      </dsp:txXfrm>
    </dsp:sp>
    <dsp:sp modelId="{30582173-CCBE-4D69-9126-DB38B42D2B76}">
      <dsp:nvSpPr>
        <dsp:cNvPr id="0" name=""/>
        <dsp:cNvSpPr/>
      </dsp:nvSpPr>
      <dsp:spPr>
        <a:xfrm>
          <a:off x="1103276" y="3310687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Payload Mass vs. Orbit Type</a:t>
          </a:r>
        </a:p>
      </dsp:txBody>
      <dsp:txXfrm>
        <a:off x="1103276" y="3310687"/>
        <a:ext cx="2005957" cy="1203574"/>
      </dsp:txXfrm>
    </dsp:sp>
    <dsp:sp modelId="{176CA7FB-641B-45D8-91C0-A3C7431EC2AF}">
      <dsp:nvSpPr>
        <dsp:cNvPr id="0" name=""/>
        <dsp:cNvSpPr/>
      </dsp:nvSpPr>
      <dsp:spPr>
        <a:xfrm>
          <a:off x="3309830" y="3310687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Success Rate Trend by Year</a:t>
          </a:r>
        </a:p>
      </dsp:txBody>
      <dsp:txXfrm>
        <a:off x="3309830" y="3310687"/>
        <a:ext cx="2005957" cy="12035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3262C-881D-47C9-822F-A9077B9A26E6}">
      <dsp:nvSpPr>
        <dsp:cNvPr id="0" name=""/>
        <dsp:cNvSpPr/>
      </dsp:nvSpPr>
      <dsp:spPr>
        <a:xfrm>
          <a:off x="947201" y="779109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ECA4D-D53D-4919-9A32-8714224FEB37}">
      <dsp:nvSpPr>
        <dsp:cNvPr id="0" name=""/>
        <dsp:cNvSpPr/>
      </dsp:nvSpPr>
      <dsp:spPr>
        <a:xfrm>
          <a:off x="59990" y="2626195"/>
          <a:ext cx="3226223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enorite" panose="00000500000000000000" pitchFamily="2" charset="0"/>
            </a:rPr>
            <a:t>Exploratory data analysis results</a:t>
          </a:r>
        </a:p>
      </dsp:txBody>
      <dsp:txXfrm>
        <a:off x="59990" y="2626195"/>
        <a:ext cx="3226223" cy="787500"/>
      </dsp:txXfrm>
    </dsp:sp>
    <dsp:sp modelId="{BFB0B658-9BF2-422B-A990-ADB91F6D929D}">
      <dsp:nvSpPr>
        <dsp:cNvPr id="0" name=""/>
        <dsp:cNvSpPr/>
      </dsp:nvSpPr>
      <dsp:spPr>
        <a:xfrm>
          <a:off x="4738014" y="779109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DEEDC-EB22-41AA-9418-BC15EAD152AC}">
      <dsp:nvSpPr>
        <dsp:cNvPr id="0" name=""/>
        <dsp:cNvSpPr/>
      </dsp:nvSpPr>
      <dsp:spPr>
        <a:xfrm>
          <a:off x="3850802" y="2626195"/>
          <a:ext cx="3226223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enorite" panose="00000500000000000000" pitchFamily="2" charset="0"/>
            </a:rPr>
            <a:t>Interactive analytics demo in screenshots</a:t>
          </a:r>
        </a:p>
      </dsp:txBody>
      <dsp:txXfrm>
        <a:off x="3850802" y="2626195"/>
        <a:ext cx="3226223" cy="787500"/>
      </dsp:txXfrm>
    </dsp:sp>
    <dsp:sp modelId="{41A5C84A-3252-4312-A163-5C231550FDC2}">
      <dsp:nvSpPr>
        <dsp:cNvPr id="0" name=""/>
        <dsp:cNvSpPr/>
      </dsp:nvSpPr>
      <dsp:spPr>
        <a:xfrm>
          <a:off x="8528826" y="779109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5E32D-0EEE-47E0-9E1B-25D2145BA29F}">
      <dsp:nvSpPr>
        <dsp:cNvPr id="0" name=""/>
        <dsp:cNvSpPr/>
      </dsp:nvSpPr>
      <dsp:spPr>
        <a:xfrm>
          <a:off x="7641615" y="2626195"/>
          <a:ext cx="3226223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enorite" panose="00000500000000000000" pitchFamily="2" charset="0"/>
            </a:rPr>
            <a:t>Predictive analysis results</a:t>
          </a:r>
        </a:p>
      </dsp:txBody>
      <dsp:txXfrm>
        <a:off x="7641615" y="2626195"/>
        <a:ext cx="3226223" cy="787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FAC8A-5C78-4776-8FCB-AAEC7C219AB2}">
      <dsp:nvSpPr>
        <dsp:cNvPr id="0" name=""/>
        <dsp:cNvSpPr/>
      </dsp:nvSpPr>
      <dsp:spPr>
        <a:xfrm>
          <a:off x="0" y="294730"/>
          <a:ext cx="6526924" cy="14476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20AFE-24B7-4558-90B6-D9E6E21C9502}">
      <dsp:nvSpPr>
        <dsp:cNvPr id="0" name=""/>
        <dsp:cNvSpPr/>
      </dsp:nvSpPr>
      <dsp:spPr>
        <a:xfrm>
          <a:off x="437899" y="620440"/>
          <a:ext cx="796181" cy="7961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B34DA-6545-4B31-B9D6-0858A035CF80}">
      <dsp:nvSpPr>
        <dsp:cNvPr id="0" name=""/>
        <dsp:cNvSpPr/>
      </dsp:nvSpPr>
      <dsp:spPr>
        <a:xfrm>
          <a:off x="1671981" y="294730"/>
          <a:ext cx="4854942" cy="144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05" tIns="153205" rIns="153205" bIns="1532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enorite" panose="00000500000000000000" pitchFamily="2" charset="0"/>
            </a:rPr>
            <a:t>Visualize the built model accuracy for all built classification models, in a bar chart</a:t>
          </a:r>
        </a:p>
      </dsp:txBody>
      <dsp:txXfrm>
        <a:off x="1671981" y="294730"/>
        <a:ext cx="4854942" cy="1447603"/>
      </dsp:txXfrm>
    </dsp:sp>
    <dsp:sp modelId="{800E8382-EDCE-4362-A816-E72F8FA79711}">
      <dsp:nvSpPr>
        <dsp:cNvPr id="0" name=""/>
        <dsp:cNvSpPr/>
      </dsp:nvSpPr>
      <dsp:spPr>
        <a:xfrm>
          <a:off x="0" y="2073214"/>
          <a:ext cx="6526924" cy="2043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35254-73BE-4530-AAA3-E18EF563BF57}">
      <dsp:nvSpPr>
        <dsp:cNvPr id="0" name=""/>
        <dsp:cNvSpPr/>
      </dsp:nvSpPr>
      <dsp:spPr>
        <a:xfrm>
          <a:off x="437899" y="2697022"/>
          <a:ext cx="796181" cy="7961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5906F-FB50-4DCE-8418-139BC89BF9E0}">
      <dsp:nvSpPr>
        <dsp:cNvPr id="0" name=""/>
        <dsp:cNvSpPr/>
      </dsp:nvSpPr>
      <dsp:spPr>
        <a:xfrm>
          <a:off x="1671981" y="2371311"/>
          <a:ext cx="4854942" cy="144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05" tIns="153205" rIns="153205" bIns="1532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enorite" panose="00000500000000000000" pitchFamily="2" charset="0"/>
            </a:rPr>
            <a:t>The scores of the whole Dataset</a:t>
          </a:r>
        </a:p>
        <a:p>
          <a:pPr marL="0" lvl="0" indent="0" algn="l" defTabSz="889000"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enorite" panose="00000500000000000000" pitchFamily="2" charset="0"/>
            </a:rPr>
            <a:t>confirm that the best model is the</a:t>
          </a:r>
        </a:p>
        <a:p>
          <a:pPr marL="0" lvl="0" indent="0" algn="l" defTabSz="889000"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enorite" panose="00000500000000000000" pitchFamily="2" charset="0"/>
            </a:rPr>
            <a:t>SVM Model, in all the evaluation ,metrics</a:t>
          </a:r>
          <a:endParaRPr lang="en-US" sz="2000" kern="1200" dirty="0">
            <a:latin typeface="Tenorite" panose="00000500000000000000" pitchFamily="2" charset="0"/>
          </a:endParaRPr>
        </a:p>
      </dsp:txBody>
      <dsp:txXfrm>
        <a:off x="1671981" y="2371311"/>
        <a:ext cx="4854942" cy="1447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2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61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44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EC03B-F7D2-1490-A5D9-AA9487AF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FE0B4-2BCB-156F-A23C-C0EB966A2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6F19D-153F-6830-376E-75D780345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3676D-B2FB-D417-9C92-48FC61863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7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D657-CD29-7882-3416-A79731D02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27E76-F54F-BD36-6E7B-4B84CCF8A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EC032-2597-3A28-7586-D36BB8125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1D06D-3639-CC4C-BAE2-928DB8760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4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1C9CE-8870-940A-337B-7016E3B6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D8E00-F4EA-2720-894E-FBE60E5A7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F593B-7649-D769-E318-3EB2B794F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E2387-02FA-A7B5-6E6C-5022E5EE6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6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66315-A028-4574-51F8-5AA21D92E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8AD88-E788-E4C0-95D9-30B362857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5939F-AAEB-AFD7-0370-9A7C16C23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EBD61-A59D-EF13-BF6A-10C8E01A8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0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nwuye/Data-Science-Capstone-Project/blob/main/edadataviz.ipynb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nwuye/Data-Science-Capstone-Project/blob/main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nwuye/Data-Science-Capstone-Project/blob/main/lab_jupyter_launch_site_location.ipynb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nwuye/Data-Science-Capstone-Project/blob/main/spacex-dash-app.py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wuye/Data-Science-Capstone-Project/blob/main/SpaceX_Machine%20Learning%20Prediction_Part_5.ipynb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sv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inwuye/Data-Science-Capstone-Project.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wuye/Data-Science-Capstone-Project/blob/main/Data%20Collection%20API.ipynb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wuye/Data-Science-Capstone-Project/blob/main/jupyter-labs-webscraping.ipynb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wuye/Data-Science-Capstone-Project/blob/main/labs-jupyter-spacex-Data%20wrangling.ipynb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mplex math formulas on a blackboard">
            <a:extLst>
              <a:ext uri="{FF2B5EF4-FFF2-40B4-BE49-F238E27FC236}">
                <a16:creationId xmlns:a16="http://schemas.microsoft.com/office/drawing/2014/main" id="{27EDC1D5-D22E-FCEE-D2B4-67242254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727" b="-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AB86A6-82CD-B0D6-F8F3-B86598069A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541832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latin typeface="Tenorite" panose="00000500000000000000" pitchFamily="2" charset="0"/>
              </a:rPr>
              <a:t>Data Science Capstone Project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C0144-E738-EFEC-B958-71D20D46AB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enorite" panose="00000500000000000000" pitchFamily="2" charset="0"/>
              </a:rPr>
              <a:t>Minwuye Mesfin</a:t>
            </a:r>
          </a:p>
          <a:p>
            <a:r>
              <a:rPr lang="en-US" sz="2000" b="1" dirty="0">
                <a:solidFill>
                  <a:schemeClr val="tx1"/>
                </a:solidFill>
                <a:latin typeface="Tenorite" panose="00000500000000000000" pitchFamily="2" charset="0"/>
              </a:rPr>
              <a:t>August 20,2025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BBA942-1D5F-BE2B-EEF1-5E92D0EB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05" y="127931"/>
            <a:ext cx="2746320" cy="102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201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24619CA1-19DD-6778-F3B0-223B8C0FDF1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5995267"/>
              </p:ext>
            </p:extLst>
          </p:nvPr>
        </p:nvGraphicFramePr>
        <p:xfrm>
          <a:off x="622865" y="1323320"/>
          <a:ext cx="6419065" cy="501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BA654-3839-5339-2F19-3DB9388BC837}"/>
              </a:ext>
            </a:extLst>
          </p:cNvPr>
          <p:cNvSpPr txBox="1"/>
          <p:nvPr/>
        </p:nvSpPr>
        <p:spPr>
          <a:xfrm>
            <a:off x="7430813" y="1442108"/>
            <a:ext cx="46455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enorite" panose="00000500000000000000" pitchFamily="2" charset="0"/>
              </a:rPr>
              <a:t>Chart Types and Purpose:</a:t>
            </a:r>
            <a:endParaRPr lang="en-US" sz="1800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enorite" panose="00000500000000000000" pitchFamily="2" charset="0"/>
              </a:rPr>
              <a:t>Scatter plots</a:t>
            </a:r>
            <a:r>
              <a:rPr lang="en-US" sz="1800" dirty="0">
                <a:latin typeface="Tenorite" panose="00000500000000000000" pitchFamily="2" charset="0"/>
              </a:rPr>
              <a:t> were used to reveal potential relationships between variables, which could inform machine learning models if correlations exist.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enorite" panose="00000500000000000000" pitchFamily="2" charset="0"/>
              </a:rPr>
              <a:t>Bar charts</a:t>
            </a:r>
            <a:r>
              <a:rPr lang="en-US" sz="1800" dirty="0">
                <a:latin typeface="Tenorite" panose="00000500000000000000" pitchFamily="2" charset="0"/>
              </a:rPr>
              <a:t> allowed comparisons across discrete categories, highlighting the relationship between categorical groups and measured outcomes.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enorite" panose="00000500000000000000" pitchFamily="2" charset="0"/>
              </a:rPr>
              <a:t>Line charts</a:t>
            </a:r>
            <a:r>
              <a:rPr lang="en-US" sz="1800" dirty="0">
                <a:latin typeface="Tenorite" panose="00000500000000000000" pitchFamily="2" charset="0"/>
              </a:rPr>
              <a:t> illustrated trends over time, providing insights into yearly patterns and time series behavior.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53BBC-F5C8-7135-BB96-F38C0EAC318E}"/>
              </a:ext>
            </a:extLst>
          </p:cNvPr>
          <p:cNvSpPr txBox="1"/>
          <p:nvPr/>
        </p:nvSpPr>
        <p:spPr>
          <a:xfrm>
            <a:off x="7630510" y="5078622"/>
            <a:ext cx="4225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https://github.com/Minwuye/Data-Science-Capstone-Project/blob/main/edadataviz.ipynb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409903" y="548640"/>
            <a:ext cx="403220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EDA with SQL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0220A-6AE1-AA82-2626-06D487F776BC}"/>
              </a:ext>
            </a:extLst>
          </p:cNvPr>
          <p:cNvSpPr txBox="1"/>
          <p:nvPr/>
        </p:nvSpPr>
        <p:spPr>
          <a:xfrm>
            <a:off x="5126418" y="189186"/>
            <a:ext cx="6876396" cy="6167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A series of SQL queries were performed to analyze the dataset, including: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Retrieving the unique names of launch sites used in missions.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Selecting 5 sample records where launch site names start with “CCA”.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Calculating the total payload mass launched by NASA (CRS) missions.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Computing the average payload mass for booster version </a:t>
            </a:r>
            <a:r>
              <a:rPr lang="en-US" b="1" dirty="0">
                <a:latin typeface="Tenorite" panose="00000500000000000000" pitchFamily="2" charset="0"/>
              </a:rPr>
              <a:t>F9 v1.1</a:t>
            </a:r>
            <a:r>
              <a:rPr lang="en-US" dirty="0">
                <a:latin typeface="Tenorite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Identifying the date of the first successful ground pad landing.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Listing boosters that successfully landed on a drone ship with payload masses between 4000 and 6000.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Counting the total number of successful versus failed mission outcomes.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Determining the booster versions that carried the maximum payload mass.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Extracting records of failed drone ship landings in 2015, including booster versions and launch sites.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Ranking landing outcomes (e.g., Failure – drone ship, Success – ground pad) between </a:t>
            </a:r>
            <a:r>
              <a:rPr lang="en-US" b="1" dirty="0">
                <a:latin typeface="Tenorite" panose="00000500000000000000" pitchFamily="2" charset="0"/>
              </a:rPr>
              <a:t>2010-06-04</a:t>
            </a:r>
            <a:r>
              <a:rPr lang="en-US" dirty="0">
                <a:latin typeface="Tenorite" panose="00000500000000000000" pitchFamily="2" charset="0"/>
              </a:rPr>
              <a:t> and </a:t>
            </a:r>
            <a:r>
              <a:rPr lang="en-US" b="1" dirty="0">
                <a:latin typeface="Tenorite" panose="00000500000000000000" pitchFamily="2" charset="0"/>
              </a:rPr>
              <a:t>2017-03-20</a:t>
            </a:r>
            <a:r>
              <a:rPr lang="en-US" dirty="0">
                <a:latin typeface="Tenorite" panose="00000500000000000000" pitchFamily="2" charset="0"/>
              </a:rPr>
              <a:t>, ordered by frequency in descending order.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ACE2E-9736-787D-D4A6-38A867466513}"/>
              </a:ext>
            </a:extLst>
          </p:cNvPr>
          <p:cNvSpPr txBox="1"/>
          <p:nvPr/>
        </p:nvSpPr>
        <p:spPr>
          <a:xfrm>
            <a:off x="409903" y="4907974"/>
            <a:ext cx="3276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https://github.com/Minwuye/Data-Science-Capstone-Project/blob/main/jupyter-labs-eda-sql-coursera_sqllite.ipynb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Build an Interactive Map with Folium</a:t>
            </a:r>
            <a:endParaRPr lang="en-US" sz="5400" b="1" kern="1200" dirty="0">
              <a:solidFill>
                <a:schemeClr val="tx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latin typeface="Tenorite" panose="00000500000000000000" pitchFamily="2" charset="0"/>
              </a:rPr>
              <a:t>Launch Site Markers</a:t>
            </a:r>
          </a:p>
          <a:p>
            <a:r>
              <a:rPr lang="en-US" sz="2000" dirty="0">
                <a:latin typeface="Tenorite" panose="00000500000000000000" pitchFamily="2" charset="0"/>
              </a:rPr>
              <a:t>Plotted the NASA Johnson Space Center as the starting point with a marker, circle overlay, popup, and text label using its latitude/longitude.</a:t>
            </a:r>
          </a:p>
          <a:p>
            <a:r>
              <a:rPr lang="en-US" sz="2000" dirty="0">
                <a:latin typeface="Tenorite" panose="00000500000000000000" pitchFamily="2" charset="0"/>
              </a:rPr>
              <a:t>Added markers (with circles, popups, and labels) for all launch sites to visualize their locations and their proximity to the equator and coastlines.</a:t>
            </a:r>
          </a:p>
          <a:p>
            <a:r>
              <a:rPr lang="en-US" sz="2000" b="1" dirty="0">
                <a:latin typeface="Tenorite" panose="00000500000000000000" pitchFamily="2" charset="0"/>
              </a:rPr>
              <a:t>Outcome Markers by Site</a:t>
            </a:r>
          </a:p>
          <a:p>
            <a:r>
              <a:rPr lang="en-US" sz="2000" dirty="0">
                <a:latin typeface="Tenorite" panose="00000500000000000000" pitchFamily="2" charset="0"/>
              </a:rPr>
              <a:t>Used a </a:t>
            </a:r>
            <a:r>
              <a:rPr lang="en-US" sz="2000" dirty="0" err="1">
                <a:latin typeface="Tenorite" panose="00000500000000000000" pitchFamily="2" charset="0"/>
              </a:rPr>
              <a:t>MarkerCluster</a:t>
            </a:r>
            <a:r>
              <a:rPr lang="en-US" sz="2000" dirty="0">
                <a:latin typeface="Tenorite" panose="00000500000000000000" pitchFamily="2" charset="0"/>
              </a:rPr>
              <a:t> to display launch outcomes at each site, with green markers for successful launches and red for failures, highlighting sites with higher success rates.</a:t>
            </a:r>
          </a:p>
          <a:p>
            <a:r>
              <a:rPr lang="en-US" sz="2000" b="1" dirty="0">
                <a:latin typeface="Tenorite" panose="00000500000000000000" pitchFamily="2" charset="0"/>
              </a:rPr>
              <a:t>Proximity Distances from a Launch Site</a:t>
            </a:r>
          </a:p>
          <a:p>
            <a:r>
              <a:rPr lang="en-US" sz="2000" dirty="0">
                <a:latin typeface="Tenorite" panose="00000500000000000000" pitchFamily="2" charset="0"/>
              </a:rPr>
              <a:t>Drew colored polylines to show distances from KSC LC-39A (example site) to nearby features—railway, highway, coastline, and the closest city.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5E0E1-01E5-A6F0-3135-C3FB43C71F1A}"/>
              </a:ext>
            </a:extLst>
          </p:cNvPr>
          <p:cNvSpPr txBox="1"/>
          <p:nvPr/>
        </p:nvSpPr>
        <p:spPr>
          <a:xfrm>
            <a:off x="609600" y="5531760"/>
            <a:ext cx="3832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https://github.com/Minwuye/Data-Science-Capstone-Project/blob/main/lab_jupyter_launch_site_location.ipynb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115614" y="586855"/>
            <a:ext cx="3552474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Build a Dashboard with </a:t>
            </a:r>
            <a:r>
              <a:rPr lang="en-US" sz="5400" b="1" kern="1200" dirty="0" err="1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Plotly</a:t>
            </a:r>
            <a:r>
              <a:rPr lang="en-US" sz="54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latin typeface="Tenorite" panose="00000500000000000000" pitchFamily="2" charset="0"/>
              </a:rPr>
              <a:t>Launch Site Selector</a:t>
            </a:r>
            <a:endParaRPr lang="en-US" sz="2000" dirty="0">
              <a:latin typeface="Tenorite" panose="00000500000000000000" pitchFamily="2" charset="0"/>
            </a:endParaRPr>
          </a:p>
          <a:p>
            <a:pPr lvl="1"/>
            <a:r>
              <a:rPr lang="en-US" sz="1600" dirty="0">
                <a:latin typeface="Tenorite" panose="00000500000000000000" pitchFamily="2" charset="0"/>
              </a:rPr>
              <a:t>Implemented a dropdown to choose a specific </a:t>
            </a:r>
            <a:r>
              <a:rPr lang="en-US" sz="1600" b="1" dirty="0">
                <a:latin typeface="Tenorite" panose="00000500000000000000" pitchFamily="2" charset="0"/>
              </a:rPr>
              <a:t>Launch Site</a:t>
            </a:r>
            <a:r>
              <a:rPr lang="en-US" sz="1600" dirty="0">
                <a:latin typeface="Tenorite" panose="00000500000000000000" pitchFamily="2" charset="0"/>
              </a:rPr>
              <a:t>.</a:t>
            </a:r>
          </a:p>
          <a:p>
            <a:r>
              <a:rPr lang="en-US" sz="2000" b="1" dirty="0">
                <a:latin typeface="Tenorite" panose="00000500000000000000" pitchFamily="2" charset="0"/>
              </a:rPr>
              <a:t>Success Pie Chart (All Sites / Selected Site)</a:t>
            </a:r>
            <a:endParaRPr lang="en-US" sz="2000" dirty="0">
              <a:latin typeface="Tenorite" panose="00000500000000000000" pitchFamily="2" charset="0"/>
            </a:endParaRPr>
          </a:p>
          <a:p>
            <a:pPr lvl="1"/>
            <a:r>
              <a:rPr lang="en-US" sz="1600" dirty="0">
                <a:latin typeface="Tenorite" panose="00000500000000000000" pitchFamily="2" charset="0"/>
              </a:rPr>
              <a:t>Displays total </a:t>
            </a:r>
            <a:r>
              <a:rPr lang="en-US" sz="1600" b="1" dirty="0">
                <a:latin typeface="Tenorite" panose="00000500000000000000" pitchFamily="2" charset="0"/>
              </a:rPr>
              <a:t>successful launches</a:t>
            </a:r>
            <a:r>
              <a:rPr lang="en-US" sz="1600" dirty="0">
                <a:latin typeface="Tenorite" panose="00000500000000000000" pitchFamily="2" charset="0"/>
              </a:rPr>
              <a:t> across all sites by default.</a:t>
            </a:r>
          </a:p>
          <a:p>
            <a:pPr lvl="1"/>
            <a:r>
              <a:rPr lang="en-US" sz="1600" dirty="0">
                <a:latin typeface="Tenorite" panose="00000500000000000000" pitchFamily="2" charset="0"/>
              </a:rPr>
              <a:t>When a site is selected, the chart switches to </a:t>
            </a:r>
            <a:r>
              <a:rPr lang="en-US" sz="1600" b="1" dirty="0">
                <a:latin typeface="Tenorite" panose="00000500000000000000" pitchFamily="2" charset="0"/>
              </a:rPr>
              <a:t>Success vs. Failure</a:t>
            </a:r>
            <a:r>
              <a:rPr lang="en-US" sz="1600" dirty="0">
                <a:latin typeface="Tenorite" panose="00000500000000000000" pitchFamily="2" charset="0"/>
              </a:rPr>
              <a:t> counts for that site.</a:t>
            </a:r>
          </a:p>
          <a:p>
            <a:r>
              <a:rPr lang="en-US" sz="2000" b="1" dirty="0">
                <a:latin typeface="Tenorite" panose="00000500000000000000" pitchFamily="2" charset="0"/>
              </a:rPr>
              <a:t>Payload Range Slider</a:t>
            </a:r>
            <a:endParaRPr lang="en-US" sz="2000" dirty="0">
              <a:latin typeface="Tenorite" panose="00000500000000000000" pitchFamily="2" charset="0"/>
            </a:endParaRPr>
          </a:p>
          <a:p>
            <a:pPr lvl="1"/>
            <a:r>
              <a:rPr lang="en-US" sz="1600" dirty="0">
                <a:latin typeface="Tenorite" panose="00000500000000000000" pitchFamily="2" charset="0"/>
              </a:rPr>
              <a:t>Added a slider to filter records by </a:t>
            </a:r>
            <a:r>
              <a:rPr lang="en-US" sz="1600" b="1" dirty="0">
                <a:latin typeface="Tenorite" panose="00000500000000000000" pitchFamily="2" charset="0"/>
              </a:rPr>
              <a:t>payload mass</a:t>
            </a:r>
            <a:r>
              <a:rPr lang="en-US" sz="1600" dirty="0">
                <a:latin typeface="Tenorite" panose="00000500000000000000" pitchFamily="2" charset="0"/>
              </a:rPr>
              <a:t> range.</a:t>
            </a:r>
          </a:p>
          <a:p>
            <a:r>
              <a:rPr lang="en-US" sz="2000" b="1" dirty="0">
                <a:latin typeface="Tenorite" panose="00000500000000000000" pitchFamily="2" charset="0"/>
              </a:rPr>
              <a:t>Payload vs. Success Scatter Plot</a:t>
            </a:r>
            <a:endParaRPr lang="en-US" sz="2000" dirty="0">
              <a:latin typeface="Tenorite" panose="00000500000000000000" pitchFamily="2" charset="0"/>
            </a:endParaRPr>
          </a:p>
          <a:p>
            <a:pPr lvl="1"/>
            <a:r>
              <a:rPr lang="en-US" sz="1600" dirty="0">
                <a:latin typeface="Tenorite" panose="00000500000000000000" pitchFamily="2" charset="0"/>
              </a:rPr>
              <a:t>Plotted </a:t>
            </a:r>
            <a:r>
              <a:rPr lang="en-US" sz="1600" b="1" dirty="0">
                <a:latin typeface="Tenorite" panose="00000500000000000000" pitchFamily="2" charset="0"/>
              </a:rPr>
              <a:t>payload mass</a:t>
            </a:r>
            <a:r>
              <a:rPr lang="en-US" sz="1600" dirty="0">
                <a:latin typeface="Tenorite" panose="00000500000000000000" pitchFamily="2" charset="0"/>
              </a:rPr>
              <a:t> against </a:t>
            </a:r>
            <a:r>
              <a:rPr lang="en-US" sz="1600" b="1" dirty="0">
                <a:latin typeface="Tenorite" panose="00000500000000000000" pitchFamily="2" charset="0"/>
              </a:rPr>
              <a:t>launch outcome</a:t>
            </a:r>
            <a:r>
              <a:rPr lang="en-US" sz="1600" dirty="0">
                <a:latin typeface="Tenorite" panose="00000500000000000000" pitchFamily="2" charset="0"/>
              </a:rPr>
              <a:t> across </a:t>
            </a:r>
            <a:r>
              <a:rPr lang="en-US" sz="1600" b="1" dirty="0">
                <a:latin typeface="Tenorite" panose="00000500000000000000" pitchFamily="2" charset="0"/>
              </a:rPr>
              <a:t>booster versions</a:t>
            </a:r>
            <a:r>
              <a:rPr lang="en-US" sz="1600" dirty="0">
                <a:latin typeface="Tenorite" panose="00000500000000000000" pitchFamily="2" charset="0"/>
              </a:rPr>
              <a:t> to visualize the relationship between payload and success rate.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D1543-4BE8-40E9-C825-AB371083C43B}"/>
              </a:ext>
            </a:extLst>
          </p:cNvPr>
          <p:cNvSpPr txBox="1"/>
          <p:nvPr/>
        </p:nvSpPr>
        <p:spPr>
          <a:xfrm>
            <a:off x="719958" y="4731365"/>
            <a:ext cx="23700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https://github.com/Minwuye/Data-Science-Capstone-Project/blob/main/spacex-dash-app.py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C66B0-7B05-2C41-E159-A6E342C02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39B70EA-FFEA-55A2-39E6-0BC7009A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1D491-2303-090A-A42A-6EBBFAE2D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20192D-6FF9-AAD1-83FC-DFDE6236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9B2D31-7120-5EE7-3A41-05EB59B34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8A95FD-6118-9F54-8C18-70D070B6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5A0D95-2C28-1CCA-855B-9EC6CD12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E74698-1752-B7AF-BC50-BEBDECFB82D2}"/>
              </a:ext>
            </a:extLst>
          </p:cNvPr>
          <p:cNvSpPr txBox="1">
            <a:spLocks/>
          </p:cNvSpPr>
          <p:nvPr/>
        </p:nvSpPr>
        <p:spPr>
          <a:xfrm>
            <a:off x="-9" y="586855"/>
            <a:ext cx="4037835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Tenorite" panose="00000500000000000000" pitchFamily="2" charset="0"/>
              </a:rPr>
              <a:t>Predictive Analysis -  Classification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E483A-43E2-A5B5-DBA0-21726AFA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8BC99-41EA-C6F5-B008-9B99BC5B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449" y="10138"/>
            <a:ext cx="219903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4790F-BC28-5294-6272-42775F77D950}"/>
              </a:ext>
            </a:extLst>
          </p:cNvPr>
          <p:cNvSpPr txBox="1"/>
          <p:nvPr/>
        </p:nvSpPr>
        <p:spPr>
          <a:xfrm>
            <a:off x="207580" y="4698913"/>
            <a:ext cx="34395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https://github.com/Minwuye/Data-Science-Capstone-Project/blob/main/SpaceX_Machine%20Learning%20Prediction_Part_5.ipynb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9587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44056" y="356259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4817B72-6B46-5A58-3B84-262074073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75693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E00DB1-4492-A70C-FFCB-C50EBC333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061C063-B861-A770-670F-2B1562C64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4466CB5-7905-185F-B622-6164D27E7BBE}"/>
              </a:ext>
            </a:extLst>
          </p:cNvPr>
          <p:cNvSpPr txBox="1">
            <a:spLocks/>
          </p:cNvSpPr>
          <p:nvPr/>
        </p:nvSpPr>
        <p:spPr>
          <a:xfrm>
            <a:off x="4666594" y="1367672"/>
            <a:ext cx="7367752" cy="33304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8800" b="1" dirty="0">
                <a:solidFill>
                  <a:schemeClr val="bg1"/>
                </a:solidFill>
                <a:latin typeface="Tenorite" panose="00000500000000000000" pitchFamily="2" charset="0"/>
              </a:rPr>
              <a:t>EDA with Visualization </a:t>
            </a:r>
            <a:endParaRPr lang="en-US" sz="16600" b="1" kern="1200" dirty="0">
              <a:solidFill>
                <a:schemeClr val="bg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24B179DC-175F-2E2F-121C-1E213C992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4106" name="Group 4105">
              <a:extLst>
                <a:ext uri="{FF2B5EF4-FFF2-40B4-BE49-F238E27FC236}">
                  <a16:creationId xmlns:a16="http://schemas.microsoft.com/office/drawing/2014/main" id="{62A8B97F-65FB-9704-D13D-89CAE7B78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4114" name="Freeform: Shape 4113">
                <a:extLst>
                  <a:ext uri="{FF2B5EF4-FFF2-40B4-BE49-F238E27FC236}">
                    <a16:creationId xmlns:a16="http://schemas.microsoft.com/office/drawing/2014/main" id="{FEF81422-5C4F-E63F-31E2-FABCB76E7C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15" name="Freeform: Shape 4114">
                <a:extLst>
                  <a:ext uri="{FF2B5EF4-FFF2-40B4-BE49-F238E27FC236}">
                    <a16:creationId xmlns:a16="http://schemas.microsoft.com/office/drawing/2014/main" id="{C22F95FD-6EE8-C0A8-32A6-6E600F660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07" name="Group 4106">
              <a:extLst>
                <a:ext uri="{FF2B5EF4-FFF2-40B4-BE49-F238E27FC236}">
                  <a16:creationId xmlns:a16="http://schemas.microsoft.com/office/drawing/2014/main" id="{39A2726C-67C8-86FD-5B98-291CF99CD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4108" name="Group 4107">
                <a:extLst>
                  <a:ext uri="{FF2B5EF4-FFF2-40B4-BE49-F238E27FC236}">
                    <a16:creationId xmlns:a16="http://schemas.microsoft.com/office/drawing/2014/main" id="{5B67CBE1-B351-498C-3915-EAABD638C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4112" name="Freeform: Shape 4111">
                  <a:extLst>
                    <a:ext uri="{FF2B5EF4-FFF2-40B4-BE49-F238E27FC236}">
                      <a16:creationId xmlns:a16="http://schemas.microsoft.com/office/drawing/2014/main" id="{A20C1C4C-99D8-07A2-116B-B86924D1A9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3" name="Freeform: Shape 4112">
                  <a:extLst>
                    <a:ext uri="{FF2B5EF4-FFF2-40B4-BE49-F238E27FC236}">
                      <a16:creationId xmlns:a16="http://schemas.microsoft.com/office/drawing/2014/main" id="{B092D196-ED2A-AEF3-7997-C573E3A262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09" name="Group 4108">
                <a:extLst>
                  <a:ext uri="{FF2B5EF4-FFF2-40B4-BE49-F238E27FC236}">
                    <a16:creationId xmlns:a16="http://schemas.microsoft.com/office/drawing/2014/main" id="{2C410F13-41F3-AA3A-4348-CD2EB7ADA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4110" name="Freeform: Shape 4109">
                  <a:extLst>
                    <a:ext uri="{FF2B5EF4-FFF2-40B4-BE49-F238E27FC236}">
                      <a16:creationId xmlns:a16="http://schemas.microsoft.com/office/drawing/2014/main" id="{662D29CA-1D92-BBD3-5F45-8A9DB220AF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1" name="Freeform: Shape 4110">
                  <a:extLst>
                    <a:ext uri="{FF2B5EF4-FFF2-40B4-BE49-F238E27FC236}">
                      <a16:creationId xmlns:a16="http://schemas.microsoft.com/office/drawing/2014/main" id="{65A9ECE8-CE3F-D667-A1AE-ADD8D6B354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3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113CD8-C238-053F-5CCA-26CEAEED6A4F}"/>
              </a:ext>
            </a:extLst>
          </p:cNvPr>
          <p:cNvSpPr txBox="1"/>
          <p:nvPr/>
        </p:nvSpPr>
        <p:spPr>
          <a:xfrm>
            <a:off x="168165" y="2647872"/>
            <a:ext cx="35386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u="none" strike="noStrike" baseline="0" dirty="0">
                <a:solidFill>
                  <a:schemeClr val="bg1"/>
                </a:solidFill>
                <a:latin typeface="Tenorite" panose="00000500000000000000" pitchFamily="2" charset="0"/>
              </a:rPr>
              <a:t>Insights drawn </a:t>
            </a:r>
          </a:p>
          <a:p>
            <a:r>
              <a:rPr lang="en-US" sz="4000" b="1" i="0" u="none" strike="noStrike" baseline="0" dirty="0">
                <a:solidFill>
                  <a:schemeClr val="bg1"/>
                </a:solidFill>
                <a:latin typeface="Tenorite" panose="00000500000000000000" pitchFamily="2" charset="0"/>
              </a:rPr>
              <a:t>form EDA</a:t>
            </a:r>
            <a:endParaRPr lang="en-US" sz="4000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3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Flight Number vs. Launch 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994B0-37CF-C910-72EA-5B37D446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1" y="536029"/>
            <a:ext cx="11776700" cy="2355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3331779"/>
            <a:ext cx="6235268" cy="26984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The earliest flights all failed while the latest flights all succeeded. </a:t>
            </a:r>
          </a:p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The CCAFS SLC 40 launch site has about a half of all launches. • </a:t>
            </a:r>
          </a:p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VAFB SLC 4E and KSC LC 39A have higher success rates. </a:t>
            </a:r>
          </a:p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It can be assumed that each new launch has a higher rate of success. </a:t>
            </a:r>
            <a:endParaRPr lang="en-US" sz="2000" dirty="0">
              <a:latin typeface="Tenorite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54E68-A96A-CAF8-00A7-13D99FE1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1A8DB3B-6FAE-937E-EB3E-41D14ED8B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85EBFA-CD1E-7C4F-0E75-2B258561FBD9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Payload vs. Launch 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69D13-73CD-63E6-CE5E-739FD2A92D6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Tenorite" panose="00000500000000000000" pitchFamily="2" charset="0"/>
              </a:rPr>
              <a:t>For every launch site the higher the payload mass, the higher the success rate.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latin typeface="Tenorite" panose="00000500000000000000" pitchFamily="2" charset="0"/>
              </a:rPr>
              <a:t>Most of the launches with payload mass over 7000 kg were successful. • KSC LC 39A has a 100% success rate for payload mass under 5500 kg too 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1E7F6-4A02-2212-4159-9AFF328A6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A05FE3-757B-C87B-8E1E-1E46D55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4072A-4382-A208-0D84-3979CB82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13265-F9C0-6AD0-9DA3-741F768D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379"/>
            <a:ext cx="12192000" cy="24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9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FB2CA-D366-B52D-B167-D5002F6A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0309A7-94AC-015B-0987-E42CDD270A04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</a:rPr>
              <a:t>Success rate vs. Orbit type </a:t>
            </a:r>
            <a:endParaRPr lang="en-US" sz="3200" b="1" kern="1200" dirty="0">
              <a:solidFill>
                <a:schemeClr val="tx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2DD72-45A9-A198-585C-AF5899C569F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latin typeface="Tenorite" panose="00000500000000000000" pitchFamily="2" charset="0"/>
              </a:rPr>
              <a:t>Orbits with 100% success rate: - ES-L1, GEO, HEO, SSO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latin typeface="Tenorite" panose="00000500000000000000" pitchFamily="2" charset="0"/>
              </a:rPr>
              <a:t>Orbits with 0% success rate: - SO • Orbits with success rate between 50% and 85%: - GTO, ISS, LEO, MEO, PO </a:t>
            </a:r>
            <a:endParaRPr lang="en-US" sz="1800" dirty="0">
              <a:latin typeface="Tenorite" panose="00000500000000000000" pitchFamily="2" charset="0"/>
            </a:endParaRPr>
          </a:p>
        </p:txBody>
      </p:sp>
      <p:pic>
        <p:nvPicPr>
          <p:cNvPr id="6" name="Picture 5" descr="A graph of blue bars&#10;&#10;AI-generated content may be incorrect.">
            <a:extLst>
              <a:ext uri="{FF2B5EF4-FFF2-40B4-BE49-F238E27FC236}">
                <a16:creationId xmlns:a16="http://schemas.microsoft.com/office/drawing/2014/main" id="{BDBA735E-914C-603B-2653-B601185A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891500"/>
            <a:ext cx="5319062" cy="49999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B26C8-4E69-F4FE-7E26-C701D9FD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482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606E811-C338-A254-95A4-80FDC4C18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18784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681C7-FDDC-EF2F-749F-B848D2E50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11905DD-84A3-B262-A554-330902E48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5B9968-BBE8-20A0-2F7F-9D691F1D66E4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</a:rPr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88F7A-D69B-B028-F601-C7DBECC278A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In the LEO orbit the Success appears related to the number of flights; on the other hand, there seems to be no relationship between flight number when in GTO orbit. 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2B0B23-7907-CA30-EFAB-D57B293C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0DBD5-565F-DBED-F638-64C306CE9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A995C-4603-7C77-8BE0-F8850D47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9DB67-F4CD-DC88-A16B-24E2586F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117"/>
            <a:ext cx="12192000" cy="238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D135F-6C23-48D7-03D5-2ECE71AD4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7A225D-6EC4-7D07-87EA-218764A0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71F44B-F504-7F80-181C-309F05E68A09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</a:rPr>
              <a:t>Payload Mass vs. Orbit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65010-4655-2624-2ED3-44E43FBD616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800" b="0" i="0" u="none" strike="noStrike" baseline="0" dirty="0">
                <a:latin typeface="Tenorite" panose="00000500000000000000" pitchFamily="2" charset="0"/>
              </a:rPr>
              <a:t>Heavy payloads have a negative influence on GTO orbits and positive on GTO and Polar LEO (ISS) orbits. 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B5F4D-7E21-EB10-E7A0-EE564292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51F1F-2EA8-0E66-2007-4F4124EA1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80E47-163C-5B15-4C3B-D94EE884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47D81-5BB4-DD91-BD1F-BDFEA92B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004"/>
            <a:ext cx="12192000" cy="24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2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F91225-1FA0-C70B-8332-06132258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93C241-B6BA-2F1E-9638-F120254C7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F6C4CC-6A62-4B7A-9AED-A3ED137A43F5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74653-3F35-C517-B318-F4225C2F871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The success rate since 2013 kept increasing till 2020. 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82F9F8-FCFA-0279-349F-312D415B9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356E2-5B07-D34E-1E7B-C2C6DFAAD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3E806-D422-5DB6-9937-E7DF5EB9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58283-7822-31DB-4C56-83FCCAB4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188" y="138324"/>
            <a:ext cx="5864281" cy="38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63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38199" y="1320126"/>
            <a:ext cx="3806729" cy="3072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5C2A9-7BD5-E9A7-8048-552BCEF67536}"/>
              </a:ext>
            </a:extLst>
          </p:cNvPr>
          <p:cNvSpPr txBox="1"/>
          <p:nvPr/>
        </p:nvSpPr>
        <p:spPr>
          <a:xfrm>
            <a:off x="838201" y="3972911"/>
            <a:ext cx="4625188" cy="1950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0" i="0" u="none" strike="noStrike" kern="1200" baseline="0" dirty="0">
                <a:latin typeface="Tenorite" panose="00000500000000000000" pitchFamily="2" charset="0"/>
              </a:rPr>
              <a:t>Displaying the names of the unique launch sites in the space mission. </a:t>
            </a:r>
            <a:endParaRPr lang="en-US" sz="2000" kern="1200" dirty="0">
              <a:latin typeface="Tenorite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C5CBE-097A-6615-D0FA-DD5B0AB0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89" y="956188"/>
            <a:ext cx="5941497" cy="48037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E4E172-1EA7-E251-8265-AD4D67315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6EE4C1-7905-4652-A645-D2C3112E2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2D6870-BDC0-AE8B-A7F5-D570327D1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240AB-AF45-2929-C359-81023F7ED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1FFA9E-CF31-6D89-5DF5-58F5F6904BD2}"/>
              </a:ext>
            </a:extLst>
          </p:cNvPr>
          <p:cNvSpPr txBox="1">
            <a:spLocks/>
          </p:cNvSpPr>
          <p:nvPr/>
        </p:nvSpPr>
        <p:spPr>
          <a:xfrm>
            <a:off x="838199" y="1320126"/>
            <a:ext cx="5331373" cy="3072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i="0" u="none" strike="noStrike" baseline="0" dirty="0">
                <a:solidFill>
                  <a:srgbClr val="000000"/>
                </a:solidFill>
                <a:latin typeface="Tenorite" panose="00000500000000000000" pitchFamily="2" charset="0"/>
              </a:rPr>
              <a:t>Launch site names begin with `CCA` </a:t>
            </a:r>
            <a:endParaRPr lang="en-US" b="1" kern="1200" dirty="0">
              <a:solidFill>
                <a:schemeClr val="tx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86BC6-D6C4-9391-DD05-E1F0D33A7DF6}"/>
              </a:ext>
            </a:extLst>
          </p:cNvPr>
          <p:cNvSpPr txBox="1"/>
          <p:nvPr/>
        </p:nvSpPr>
        <p:spPr>
          <a:xfrm>
            <a:off x="6492766" y="740062"/>
            <a:ext cx="4625188" cy="1950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Tenorite" panose="00000500000000000000" pitchFamily="2" charset="0"/>
              </a:rPr>
              <a:t>Displaying 5 records where launch sites begin with the string 'CCA'. </a:t>
            </a:r>
            <a:endParaRPr lang="en-US" sz="2000" kern="1200" dirty="0">
              <a:latin typeface="Tenorite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99D2C-6582-EF1B-6D1E-B93EA65C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9890A6-43EF-B756-45A2-889ED3F88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F0AD1A-6411-580D-6A4C-6EFD90EE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ACB3D2-90D9-0873-5F5A-DE3A49E7E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0954867-E9A1-CEDC-004B-A5CE659F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4" y="2912485"/>
            <a:ext cx="11363976" cy="2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92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1053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0456A-774A-13FF-8813-5B2C82BA4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20" y="3268717"/>
            <a:ext cx="5525536" cy="1798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38199" y="3563422"/>
            <a:ext cx="7268147" cy="1754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5384878"/>
            <a:ext cx="7315200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9E32F-3A68-F4D7-7FED-2D9127CF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046254"/>
            <a:ext cx="6153150" cy="17738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The 1</a:t>
            </a:r>
            <a:r>
              <a:rPr lang="en-US" sz="2000" baseline="30000" dirty="0"/>
              <a:t>st</a:t>
            </a:r>
            <a:r>
              <a:rPr lang="en-US" sz="2000" dirty="0"/>
              <a:t> successful landing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AB21F-1A0B-374D-20F7-C5F68866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69" y="3457903"/>
            <a:ext cx="4945410" cy="14777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4 types of boosters with successful drone ship landing with payload 4000-6000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6C32F-A1E3-6556-8CF4-F6FAD7CB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54" y="2581564"/>
            <a:ext cx="4401621" cy="32468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Close to 99%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04C8F-DC6C-AD6C-D80B-0B3C5DDE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584" y="3731174"/>
            <a:ext cx="6065512" cy="1986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DE30495-CE3C-D7AA-28B3-05FF9553C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428581"/>
              </p:ext>
            </p:extLst>
          </p:nvPr>
        </p:nvGraphicFramePr>
        <p:xfrm>
          <a:off x="644056" y="2112579"/>
          <a:ext cx="11379778" cy="4529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12 types of boosters with max 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E07E5-0B67-36DD-BBF2-5ED4EFA0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092" y="1561685"/>
            <a:ext cx="3480984" cy="49973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2 failures in 2015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A3C93-AAD4-F8AE-D710-F49C4460D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69" y="4382018"/>
            <a:ext cx="7550657" cy="1302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Ranking the count of landing outcomes (such as Failure (drone ship) or Success (ground pad)) between the date 2010-06-04 and 2017-03-20 in descending order. 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189A0-51B9-79E3-5D98-7F7DA23B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29" y="2774731"/>
            <a:ext cx="4207542" cy="29663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F4123-B22E-8007-CBF5-6CD973D8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24FC1C6-A79D-41E3-DF89-E32B9AD882CB}"/>
              </a:ext>
            </a:extLst>
          </p:cNvPr>
          <p:cNvSpPr txBox="1">
            <a:spLocks/>
          </p:cNvSpPr>
          <p:nvPr/>
        </p:nvSpPr>
        <p:spPr>
          <a:xfrm>
            <a:off x="4666594" y="1367672"/>
            <a:ext cx="7367752" cy="333045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100" b="1" kern="1200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  <a:t>Launch site proximities analysis</a:t>
            </a:r>
            <a:br>
              <a:rPr lang="en-US" sz="6100" b="1" kern="1200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</a:br>
            <a:endParaRPr lang="en-US" sz="6100" b="1" kern="1200" dirty="0">
              <a:solidFill>
                <a:schemeClr val="bg1"/>
              </a:solidFill>
              <a:latin typeface="Tenorite" panose="00000500000000000000" pitchFamily="2" charset="0"/>
              <a:ea typeface="+mj-ea"/>
              <a:cs typeface="+mj-cs"/>
            </a:endParaRPr>
          </a:p>
          <a:p>
            <a:pPr algn="r">
              <a:spcAft>
                <a:spcPts val="600"/>
              </a:spcAft>
            </a:pPr>
            <a:r>
              <a:rPr lang="en-US" sz="6100" b="1" kern="1200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  <a:t>Folium analysis</a:t>
            </a: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0DBA5192-D1D6-4385-9B20-7991E9921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4106" name="Group 4105">
              <a:extLst>
                <a:ext uri="{FF2B5EF4-FFF2-40B4-BE49-F238E27FC236}">
                  <a16:creationId xmlns:a16="http://schemas.microsoft.com/office/drawing/2014/main" id="{49CFA8C3-E4AC-4EF8-8986-83C92DBF5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4114" name="Freeform: Shape 4113">
                <a:extLst>
                  <a:ext uri="{FF2B5EF4-FFF2-40B4-BE49-F238E27FC236}">
                    <a16:creationId xmlns:a16="http://schemas.microsoft.com/office/drawing/2014/main" id="{C939349E-97F2-4F20-99B2-B5BABDD5E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15" name="Freeform: Shape 4114">
                <a:extLst>
                  <a:ext uri="{FF2B5EF4-FFF2-40B4-BE49-F238E27FC236}">
                    <a16:creationId xmlns:a16="http://schemas.microsoft.com/office/drawing/2014/main" id="{6DF4F205-369D-432D-BE06-61DCFE9AB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07" name="Group 4106">
              <a:extLst>
                <a:ext uri="{FF2B5EF4-FFF2-40B4-BE49-F238E27FC236}">
                  <a16:creationId xmlns:a16="http://schemas.microsoft.com/office/drawing/2014/main" id="{1658D615-89F8-4EE3-A5C2-8B57E4874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4108" name="Group 4107">
                <a:extLst>
                  <a:ext uri="{FF2B5EF4-FFF2-40B4-BE49-F238E27FC236}">
                    <a16:creationId xmlns:a16="http://schemas.microsoft.com/office/drawing/2014/main" id="{4529F45F-9E0D-4469-B6FE-BFA23DC31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4112" name="Freeform: Shape 4111">
                  <a:extLst>
                    <a:ext uri="{FF2B5EF4-FFF2-40B4-BE49-F238E27FC236}">
                      <a16:creationId xmlns:a16="http://schemas.microsoft.com/office/drawing/2014/main" id="{4D258C8B-77B4-43BA-8B2F-AB7C96C399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3" name="Freeform: Shape 4112">
                  <a:extLst>
                    <a:ext uri="{FF2B5EF4-FFF2-40B4-BE49-F238E27FC236}">
                      <a16:creationId xmlns:a16="http://schemas.microsoft.com/office/drawing/2014/main" id="{867E9E24-BE8C-47FF-BCF1-3E4BDF64D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09" name="Group 4108">
                <a:extLst>
                  <a:ext uri="{FF2B5EF4-FFF2-40B4-BE49-F238E27FC236}">
                    <a16:creationId xmlns:a16="http://schemas.microsoft.com/office/drawing/2014/main" id="{BDD9DC28-AE74-45F4-8F16-49C6A5960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4110" name="Freeform: Shape 4109">
                  <a:extLst>
                    <a:ext uri="{FF2B5EF4-FFF2-40B4-BE49-F238E27FC236}">
                      <a16:creationId xmlns:a16="http://schemas.microsoft.com/office/drawing/2014/main" id="{6DDBBC55-F5AB-4776-B58D-648EECAB5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1" name="Freeform: Shape 4110">
                  <a:extLst>
                    <a:ext uri="{FF2B5EF4-FFF2-40B4-BE49-F238E27FC236}">
                      <a16:creationId xmlns:a16="http://schemas.microsoft.com/office/drawing/2014/main" id="{30F7ABFF-600B-4509-83F7-177A4FE3DB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3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4098" name="Picture 2" descr="Folium — Folium 0.20.0 documentation">
            <a:extLst>
              <a:ext uri="{FF2B5EF4-FFF2-40B4-BE49-F238E27FC236}">
                <a16:creationId xmlns:a16="http://schemas.microsoft.com/office/drawing/2014/main" id="{F68A36F5-3C19-3429-4F13-417B6251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936" y="1429488"/>
            <a:ext cx="2544000" cy="45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139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517889" y="4883544"/>
            <a:ext cx="38760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All launch sites’ location markers on a global map </a:t>
            </a:r>
            <a:endParaRPr lang="en-US" sz="3200" dirty="0">
              <a:solidFill>
                <a:schemeClr val="tx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C63B-14A7-46B3-19EA-4159EA2B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90" b="4279"/>
          <a:stretch>
            <a:fillRect/>
          </a:stretch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61D07-2019-A938-B7FB-C40574B94510}"/>
              </a:ext>
            </a:extLst>
          </p:cNvPr>
          <p:cNvSpPr txBox="1"/>
          <p:nvPr/>
        </p:nvSpPr>
        <p:spPr>
          <a:xfrm>
            <a:off x="5162719" y="4588184"/>
            <a:ext cx="6892647" cy="2269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Most rocket launch sites are located near the equator.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This is because the Earth rotates fastest at the equator, where the surface already moves at about 1,670 km/h.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When a spacecraft is launched from this region, it carries that same speed due to inertia, which helps it reach and maintain orbital velocity.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Additionally, launch sites are usually positioned close to coastlines so rockets can be launched over the ocean.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This reduces the danger of falling debris or explosions affecting populated areas.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B205D3-9C96-07E2-38CB-8197DB48A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C0EBC4-A6E9-6644-B721-1B2871DA4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DE799-AA37-677F-82AC-C06EB504F057}"/>
              </a:ext>
            </a:extLst>
          </p:cNvPr>
          <p:cNvSpPr txBox="1">
            <a:spLocks/>
          </p:cNvSpPr>
          <p:nvPr/>
        </p:nvSpPr>
        <p:spPr>
          <a:xfrm>
            <a:off x="517889" y="4883544"/>
            <a:ext cx="38760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Tenorite" panose="00000500000000000000" pitchFamily="2" charset="0"/>
              </a:rPr>
              <a:t>Color-labeled launch outcomes on the map</a:t>
            </a:r>
            <a:endParaRPr lang="en-US" b="1" dirty="0">
              <a:solidFill>
                <a:schemeClr val="tx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ADE5E9-63FB-5678-07BE-3508E4A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29C34A-98DE-49E7-C5EA-0F548D569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100172-B959-A46E-09A5-8A1E21820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3EA0D-D57F-4A30-7AF1-E7BD2A00A9F3}"/>
              </a:ext>
            </a:extLst>
          </p:cNvPr>
          <p:cNvSpPr txBox="1"/>
          <p:nvPr/>
        </p:nvSpPr>
        <p:spPr>
          <a:xfrm>
            <a:off x="5162719" y="4588184"/>
            <a:ext cx="6892647" cy="2269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enorite" panose="00000500000000000000" pitchFamily="2" charset="0"/>
              </a:rPr>
              <a:t>From the </a:t>
            </a:r>
            <a:r>
              <a:rPr lang="en-US" sz="2400" dirty="0" err="1">
                <a:latin typeface="Tenorite" panose="00000500000000000000" pitchFamily="2" charset="0"/>
              </a:rPr>
              <a:t>colour</a:t>
            </a:r>
            <a:r>
              <a:rPr lang="en-US" sz="2400" dirty="0">
                <a:latin typeface="Tenorite" panose="00000500000000000000" pitchFamily="2" charset="0"/>
              </a:rPr>
              <a:t>-labeled markers we should be able to easily identify which launch sites have relatively high success rates.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enorite" panose="00000500000000000000" pitchFamily="2" charset="0"/>
              </a:rPr>
              <a:t> Green Marker = Successful Launch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enorite" panose="00000500000000000000" pitchFamily="2" charset="0"/>
              </a:rPr>
              <a:t>Red Marker = Failed Launch</a:t>
            </a:r>
            <a:endParaRPr lang="en-US" b="1" dirty="0">
              <a:latin typeface="Tenorite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37374-2C78-4E31-137D-4CB8B474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214" y="0"/>
            <a:ext cx="7812634" cy="442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50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01D1D-077A-B91E-7978-89DAEC32C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009E8F-9C9A-C5AA-215E-2E6362F33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9B188-EB7E-090C-7EBE-3870ACBDA56B}"/>
              </a:ext>
            </a:extLst>
          </p:cNvPr>
          <p:cNvSpPr txBox="1">
            <a:spLocks/>
          </p:cNvSpPr>
          <p:nvPr/>
        </p:nvSpPr>
        <p:spPr>
          <a:xfrm>
            <a:off x="517888" y="4883544"/>
            <a:ext cx="4054111" cy="1885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Tenorite" panose="00000500000000000000" pitchFamily="2" charset="0"/>
              </a:rPr>
              <a:t>launch site to its proximities such as railway, highway, coastline</a:t>
            </a:r>
            <a:endParaRPr lang="en-US" sz="3200" b="1" dirty="0">
              <a:solidFill>
                <a:schemeClr val="tx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245B1-56CF-B12C-B18D-FD0846E4F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5CA39B-77A6-92F3-32E5-2932139EE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A3A71-DBA6-DDBE-6794-74204FB58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61102-3F00-E185-C0A2-2CCB230F9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72" y="0"/>
            <a:ext cx="9733094" cy="45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69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E9EA9-9CB1-0FCC-0DFF-7BB942F3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AA42F2D-9E22-5353-8926-459B62B64A0F}"/>
              </a:ext>
            </a:extLst>
          </p:cNvPr>
          <p:cNvSpPr txBox="1">
            <a:spLocks/>
          </p:cNvSpPr>
          <p:nvPr/>
        </p:nvSpPr>
        <p:spPr>
          <a:xfrm>
            <a:off x="918267" y="1702593"/>
            <a:ext cx="5729244" cy="3072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Build a Dashboard with </a:t>
            </a:r>
            <a:r>
              <a:rPr lang="en-US" sz="6000" b="1" kern="1200" dirty="0" err="1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Plotly</a:t>
            </a:r>
            <a:r>
              <a:rPr lang="en-US" sz="6000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 Dash </a:t>
            </a:r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0" name="Freeform: Shape 2069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Plotly Logo &amp; Brand Assets (SVG, PNG ...">
            <a:extLst>
              <a:ext uri="{FF2B5EF4-FFF2-40B4-BE49-F238E27FC236}">
                <a16:creationId xmlns:a16="http://schemas.microsoft.com/office/drawing/2014/main" id="{AE908BD1-B7D0-315A-54D9-E9836B29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218EA-F0D5-EB72-0A1A-1D636B0B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12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6" name="Freeform: Shape 2075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8" name="Freeform: Shape 2077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56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29640" y="4038037"/>
            <a:ext cx="546635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  <a:t>Launch success count for all 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4EF19-5A36-1BF8-C594-CB42203236AC}"/>
              </a:ext>
            </a:extLst>
          </p:cNvPr>
          <p:cNvSpPr txBox="1"/>
          <p:nvPr/>
        </p:nvSpPr>
        <p:spPr>
          <a:xfrm>
            <a:off x="6143159" y="4038037"/>
            <a:ext cx="5017030" cy="208742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i="0" u="none" strike="noStrike" kern="1200" baseline="0" dirty="0">
                <a:solidFill>
                  <a:schemeClr val="bg1"/>
                </a:solidFill>
                <a:latin typeface="Tenorite" panose="00000500000000000000" pitchFamily="2" charset="0"/>
              </a:rPr>
              <a:t>The chart clearly shows that from all the sites, KSC LC-39A has the most successful launches. </a:t>
            </a:r>
            <a:endParaRPr lang="en-US" sz="2400" b="1" kern="1200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A756B-2DBC-6BF8-5BD9-4C779DE6E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44" y="617779"/>
            <a:ext cx="10332694" cy="326524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32ACF-F654-C775-5258-5F2FA9CE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34B823-8302-A6C7-B283-5806B5DAB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80E14-AE43-B887-AD1D-AC2C3FA9A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056541-761D-6E0C-62E1-3939CCD9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508765-8F14-5F07-74C1-5EFB69760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61667C-B849-58C4-516F-86ED29A8F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3D348E-9D97-AD9E-0D79-5EB1A95EF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BBC1C9-E23E-C9B8-6DF4-740B46BB0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31B896F-0532-592E-4D8B-13CEB5BF3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BA147EE-5F30-A3EB-4CB5-0D762BE6C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D60B74-BAD7-C380-03A1-B55658F43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7D2B38-820C-AA31-5B76-9BC3D92D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938060F-AE21-F574-3B59-54AD22EBD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C9D175-DF7B-F633-3DF4-1B80580B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A61468-4C74-A737-C1A5-CFB5370A3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D3356A-8708-A794-953B-57DF8D7A9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5CBF21-6E0F-61B9-AAB8-5B208FB53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B6E9F9D-C7C9-F938-D2C9-562BE4558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561537-5762-640D-6EC8-6C1F708F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4FE954E-490A-D44E-AE92-F3E264AF7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D47FB73-88EA-00DB-8DCD-D8B07AA1E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28DC7ED-777A-E43E-1AC1-98A95E43E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4D9031-17F0-5CAE-F729-565DEEB66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B01CBB-5CCF-2A59-87C9-3DDCAA6B2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2B020CB-98B5-22C7-8647-400451A1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FADBFC8-0D14-1A22-7ACD-AB59F921B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A05B342-661B-5E7C-E650-699A21998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30ED3BE-A89A-FA00-9800-5F4A73C6A363}"/>
              </a:ext>
            </a:extLst>
          </p:cNvPr>
          <p:cNvSpPr txBox="1">
            <a:spLocks/>
          </p:cNvSpPr>
          <p:nvPr/>
        </p:nvSpPr>
        <p:spPr>
          <a:xfrm>
            <a:off x="629640" y="4038037"/>
            <a:ext cx="546635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  <a:t>Launch </a:t>
            </a:r>
            <a:r>
              <a:rPr lang="en-US" sz="5400" b="1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  <a:t>site with highest launch success ratio</a:t>
            </a:r>
            <a:endParaRPr lang="en-US" sz="5400" b="1" kern="1200" dirty="0">
              <a:solidFill>
                <a:schemeClr val="bg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D859A-AE5B-93C0-CADD-306CDD076618}"/>
              </a:ext>
            </a:extLst>
          </p:cNvPr>
          <p:cNvSpPr txBox="1"/>
          <p:nvPr/>
        </p:nvSpPr>
        <p:spPr>
          <a:xfrm>
            <a:off x="6095996" y="4038037"/>
            <a:ext cx="5017030" cy="208742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bg1"/>
                </a:solidFill>
                <a:latin typeface="Tenorite" panose="00000500000000000000" pitchFamily="2" charset="0"/>
              </a:rPr>
              <a:t>KSC LC-39A has the highest launch success rate (76.9%) with 10 successful and only 3 failed landings.</a:t>
            </a:r>
            <a:endParaRPr lang="en-US" sz="3200" b="1" kern="1200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ACDC7E-5D6B-C791-3C06-FCA337856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97EE7B-4993-0D92-0A3F-147FDCCCD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8883C7B-57ED-8219-D340-4EFD9F1EA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18E5EC5-135F-A325-04A6-699153B31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9CEF07-EF85-E108-ED50-01079BE24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6A7BF6-0817-0660-31BF-03EC50A4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0C502-5D2E-99F2-96BF-3AF1C99A2C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10" t="4711" b="15622"/>
          <a:stretch>
            <a:fillRect/>
          </a:stretch>
        </p:blipFill>
        <p:spPr>
          <a:xfrm>
            <a:off x="805561" y="1139719"/>
            <a:ext cx="10580869" cy="27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EEE9FD-12B8-E0E0-766E-FA1E43CF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89" r="32436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10732" y="103219"/>
            <a:ext cx="5464968" cy="97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E46E5CD-1EF1-8766-4607-6A7505D8B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827784"/>
              </p:ext>
            </p:extLst>
          </p:nvPr>
        </p:nvGraphicFramePr>
        <p:xfrm>
          <a:off x="5668930" y="989760"/>
          <a:ext cx="62639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A2D19-47A2-143E-40BC-E7973543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30" y="0"/>
            <a:ext cx="465736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A5FCFB-5601-D164-7175-E05CD77B05BF}"/>
              </a:ext>
            </a:extLst>
          </p:cNvPr>
          <p:cNvSpPr txBox="1">
            <a:spLocks/>
          </p:cNvSpPr>
          <p:nvPr/>
        </p:nvSpPr>
        <p:spPr>
          <a:xfrm>
            <a:off x="7672553" y="147144"/>
            <a:ext cx="4424854" cy="2167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Payload Mass vs. Launch Outcome for all sites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90" y="226898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CF2E4-71DD-1C2A-CB88-A9EF174C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552758" cy="2701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584C4E-36FE-A094-2BE8-00883578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" y="3509198"/>
            <a:ext cx="7564432" cy="2705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6388B-6E6A-6DFA-E53B-6F786E891B5B}"/>
              </a:ext>
            </a:extLst>
          </p:cNvPr>
          <p:cNvSpPr txBox="1"/>
          <p:nvPr/>
        </p:nvSpPr>
        <p:spPr>
          <a:xfrm>
            <a:off x="8128938" y="2474868"/>
            <a:ext cx="3590096" cy="3739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enorite" panose="00000500000000000000" pitchFamily="2" charset="0"/>
              </a:rPr>
              <a:t>The charts show that payloads between 2000 and 5500 kg have the highest success rate.</a:t>
            </a:r>
            <a:endParaRPr lang="en-US" sz="2800" b="1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09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F8FC15-5AA2-C91F-0F43-459063A5C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BF9B080-2982-88DB-6E7C-AF2F6D8E91BA}"/>
              </a:ext>
            </a:extLst>
          </p:cNvPr>
          <p:cNvSpPr txBox="1">
            <a:spLocks/>
          </p:cNvSpPr>
          <p:nvPr/>
        </p:nvSpPr>
        <p:spPr>
          <a:xfrm>
            <a:off x="1113809" y="2960716"/>
            <a:ext cx="4393611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Predictive analysis (Classification)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Diagnostic">
            <a:extLst>
              <a:ext uri="{FF2B5EF4-FFF2-40B4-BE49-F238E27FC236}">
                <a16:creationId xmlns:a16="http://schemas.microsoft.com/office/drawing/2014/main" id="{F9660B16-EF8B-7B6F-CAE1-01CA1B070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9147C-B674-C3D5-C646-5F36F42D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580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168166"/>
            <a:ext cx="10515600" cy="1166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latin typeface="Tenorite" panose="00000500000000000000" pitchFamily="2" charset="0"/>
              </a:rPr>
              <a:t>Classification Accuracy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6D2B93-9EDA-8B67-3179-85196887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580" y="4183307"/>
            <a:ext cx="4941141" cy="1710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9F1527-81E5-BFFD-14DB-CE0CB062772B}"/>
              </a:ext>
            </a:extLst>
          </p:cNvPr>
          <p:cNvSpPr txBox="1"/>
          <p:nvPr/>
        </p:nvSpPr>
        <p:spPr>
          <a:xfrm>
            <a:off x="7672551" y="3730436"/>
            <a:ext cx="4225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AAAAA C+ Graphik"/>
              </a:rPr>
              <a:t>Scores and Accuracy of the Entire Data Set </a:t>
            </a:r>
            <a:endParaRPr lang="en-US" b="1" dirty="0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CB0C0CF7-A020-0C68-454C-C0B91B4E3A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995303"/>
              </p:ext>
            </p:extLst>
          </p:nvPr>
        </p:nvGraphicFramePr>
        <p:xfrm>
          <a:off x="357352" y="1481959"/>
          <a:ext cx="6526924" cy="441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113808" y="133433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13808" y="1948603"/>
            <a:ext cx="4036333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Tenorite" panose="00000500000000000000" pitchFamily="2" charset="0"/>
              </a:rPr>
              <a:t>This best model has some draw back in classifying the FP, the others TN, TP and FN were correctly identified.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F6CFD-AC5B-6A34-07E0-37069CEE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026063"/>
            <a:ext cx="5536001" cy="4747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342216" y="189717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kern="1200" dirty="0">
                <a:solidFill>
                  <a:schemeClr val="tx2"/>
                </a:solidFill>
                <a:latin typeface="Tenorite" panose="00000500000000000000" pitchFamily="2" charset="0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25028D-D260-C5A6-54BC-D76DBF251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16" y="1755228"/>
            <a:ext cx="6027681" cy="43057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Best model: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An SVM performed best on this dataset.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Payload effect: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Lower payload mass correlates with higher launch success.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Geography: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Most launch sites sit near the equator and very close to coasts.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Time trend: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Success rates improve year over year.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Top site: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KSC LC-39A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shows the highest success rate among sites.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Orbit types: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ES-L1, GEO, HEO, SSO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show 100% success in this sample.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82952186-4E5C-06D4-302A-D1133370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91B33F-CE76-4EF1-8227-54ED041CD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67902-CD63-8E0A-C498-EC87D7A0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557189"/>
            <a:ext cx="8629358" cy="29562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b="1" kern="1200" dirty="0">
                <a:solidFill>
                  <a:schemeClr val="tx1"/>
                </a:solidFill>
                <a:latin typeface="Tenorite" panose="00000500000000000000" pitchFamily="2" charset="0"/>
              </a:rPr>
              <a:t>Thank you!!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975A2-83E9-D885-09F1-A5FA43771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49" y="3728614"/>
            <a:ext cx="8629358" cy="18281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Tenorite" panose="00000500000000000000" pitchFamily="2" charset="0"/>
              </a:rPr>
              <a:t>To my instructors, IBM, and Coursera!!!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0FAAC895-9A46-8A63-B5F4-1A97861CA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650" y="2393949"/>
            <a:ext cx="1136650" cy="1136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C7B44-317F-68F3-9220-D9F426DD081A}"/>
              </a:ext>
            </a:extLst>
          </p:cNvPr>
          <p:cNvSpPr txBox="1"/>
          <p:nvPr/>
        </p:nvSpPr>
        <p:spPr>
          <a:xfrm>
            <a:off x="5102116" y="621952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https://github.com/Minwuye/Data-Science-Capstone-Project.git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989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0AE27C4-6B90-2AD1-71CE-3635F8A9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91" b="233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9A903-4338-9B53-A67C-0F15EA1A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4" y="36238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dirty="0">
                <a:latin typeface="Tenorite" panose="00000500000000000000" pitchFamily="2" charset="0"/>
              </a:rPr>
              <a:t>Methodology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1EB6A10-E78A-F0EA-0A70-E7471DA90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223878"/>
              </p:ext>
            </p:extLst>
          </p:nvPr>
        </p:nvGraphicFramePr>
        <p:xfrm>
          <a:off x="165537" y="2046343"/>
          <a:ext cx="119423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8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940588AA-E415-DA40-151D-CC474FE3FE6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86884527"/>
              </p:ext>
            </p:extLst>
          </p:nvPr>
        </p:nvGraphicFramePr>
        <p:xfrm>
          <a:off x="265513" y="1541845"/>
          <a:ext cx="6219369" cy="4885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178676"/>
            <a:ext cx="10515600" cy="1126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b="1" dirty="0">
                <a:solidFill>
                  <a:schemeClr val="tx1"/>
                </a:solidFill>
                <a:latin typeface="Tenorite" panose="00000500000000000000" pitchFamily="2" charset="0"/>
              </a:rPr>
              <a:t>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DD58E-BBFC-D48A-6B4E-080E3BE3C7A4}"/>
              </a:ext>
            </a:extLst>
          </p:cNvPr>
          <p:cNvSpPr txBox="1"/>
          <p:nvPr/>
        </p:nvSpPr>
        <p:spPr>
          <a:xfrm>
            <a:off x="6600496" y="1305471"/>
            <a:ext cx="314259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enorite" panose="00000500000000000000" pitchFamily="2" charset="0"/>
              </a:rPr>
              <a:t>Data Sources and Features</a:t>
            </a:r>
          </a:p>
          <a:p>
            <a:pPr>
              <a:buNone/>
            </a:pPr>
            <a:r>
              <a:rPr lang="en-US" b="1" dirty="0">
                <a:latin typeface="Tenorite" panose="00000500000000000000" pitchFamily="2" charset="0"/>
              </a:rPr>
              <a:t>From SpaceX REST API: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FlightNumber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BoosterVersion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PayloadMass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Orbit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LaunchSite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Outcome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Flights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GridFins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Reused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Legs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LandingPad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Block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ReusedCount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Serial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Longitude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F69FA-043A-FBE2-524F-40DACD00756F}"/>
              </a:ext>
            </a:extLst>
          </p:cNvPr>
          <p:cNvSpPr txBox="1"/>
          <p:nvPr/>
        </p:nvSpPr>
        <p:spPr>
          <a:xfrm>
            <a:off x="9607302" y="1305471"/>
            <a:ext cx="28571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enorite" panose="00000500000000000000" pitchFamily="2" charset="0"/>
              </a:rPr>
              <a:t>From Wikipedia Web Scraping: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Flight 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Launch 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Payload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PayloadMass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Orbit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Customer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Launch outcome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Version Booster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Booster landing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136634" y="586855"/>
            <a:ext cx="3901192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Data Collection – SpaceX API</a:t>
            </a:r>
            <a:endParaRPr lang="en-US" sz="5400" b="1" kern="1200" dirty="0">
              <a:solidFill>
                <a:srgbClr val="FFFFFF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C2671-A276-EF47-5E5B-92530BE3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17" r="8769"/>
          <a:stretch>
            <a:fillRect/>
          </a:stretch>
        </p:blipFill>
        <p:spPr>
          <a:xfrm>
            <a:off x="7083972" y="-97"/>
            <a:ext cx="2505966" cy="68106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8799E-3138-F65E-14FF-983820B3491B}"/>
              </a:ext>
            </a:extLst>
          </p:cNvPr>
          <p:cNvSpPr txBox="1"/>
          <p:nvPr/>
        </p:nvSpPr>
        <p:spPr>
          <a:xfrm>
            <a:off x="325819" y="5271156"/>
            <a:ext cx="34158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https://github.com/Minwuye/Data-Science-Capstone-Project/blob/main/Data%20Collection%20API.ipynb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B6E222-F7FC-A355-DE1D-127E1DEAE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D0CC94F-F19C-2A44-E21F-30CB4DFF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451514-7897-F304-F3A5-7C30E80EE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65B778-EFC3-C4BD-49E2-78D7427C9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915540-0B47-97FB-2074-957991D3A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7A871F-9B9B-B0B8-316C-AF90151A9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E94513-3F07-0F0C-034A-1C5A530A3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92305E-07AB-1214-4A35-ECE8DE0FD46E}"/>
              </a:ext>
            </a:extLst>
          </p:cNvPr>
          <p:cNvSpPr txBox="1">
            <a:spLocks/>
          </p:cNvSpPr>
          <p:nvPr/>
        </p:nvSpPr>
        <p:spPr>
          <a:xfrm>
            <a:off x="-9" y="586855"/>
            <a:ext cx="4037835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Data Collection – Web </a:t>
            </a:r>
            <a:r>
              <a:rPr lang="en-US" sz="48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scraping</a:t>
            </a:r>
            <a:endParaRPr lang="en-US" sz="5400" b="1" kern="1200" dirty="0">
              <a:solidFill>
                <a:srgbClr val="FFFFFF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718A8-6D8E-FCE2-E992-C89AF139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8B3EE-1292-01F9-A5C5-BD65C137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933" y="-10142"/>
            <a:ext cx="2619375" cy="684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2A62C6-B442-7755-51DC-85C5D3E20EEE}"/>
              </a:ext>
            </a:extLst>
          </p:cNvPr>
          <p:cNvSpPr txBox="1"/>
          <p:nvPr/>
        </p:nvSpPr>
        <p:spPr>
          <a:xfrm>
            <a:off x="341586" y="4960675"/>
            <a:ext cx="355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https://github.com/Minwuye/Data-Science-Capstone-Project/blob/main/jupyter-labs-webscraping.ipynb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76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96449-67C6-C622-49D6-573AD386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B4E8F1-6D6E-08CE-39EB-A9791924D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BA1E5-C861-5733-FE2A-378FD98DB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BE468-D93F-0FBC-1EC3-5D44FC018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64B47-6967-A2F6-A59D-AA11CA295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6C01D9-0953-432A-8741-5465BF8D8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A07E5-9365-116D-905D-6676E8314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A7150A-1093-6A6D-6A7A-051B2DDB8EC9}"/>
              </a:ext>
            </a:extLst>
          </p:cNvPr>
          <p:cNvSpPr txBox="1">
            <a:spLocks/>
          </p:cNvSpPr>
          <p:nvPr/>
        </p:nvSpPr>
        <p:spPr>
          <a:xfrm>
            <a:off x="-9" y="586855"/>
            <a:ext cx="4037835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6000" b="1">
                <a:solidFill>
                  <a:schemeClr val="bg1"/>
                </a:solidFill>
                <a:latin typeface="Tenorite" panose="00000500000000000000" pitchFamily="2" charset="0"/>
              </a:rPr>
              <a:t>Data Wrangling</a:t>
            </a:r>
            <a:endParaRPr lang="en-US" sz="6000" b="1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BF75-9B4A-67A1-7993-9C5B7142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2F2D4-E5EE-1EA5-F87F-2E22D935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9" r="3961"/>
          <a:stretch>
            <a:fillRect/>
          </a:stretch>
        </p:blipFill>
        <p:spPr>
          <a:xfrm>
            <a:off x="5591503" y="10138"/>
            <a:ext cx="42672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8E0A0-05E7-4EB8-3634-E2433FF886A1}"/>
              </a:ext>
            </a:extLst>
          </p:cNvPr>
          <p:cNvSpPr txBox="1"/>
          <p:nvPr/>
        </p:nvSpPr>
        <p:spPr>
          <a:xfrm>
            <a:off x="596463" y="4564145"/>
            <a:ext cx="25881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https://github.com/Minwuye/Data-Science-Capstone-Project/blob/main/labs-jupyter-spacex-Data%20wrangling.ipynb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77661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1952</Words>
  <Application>Microsoft Office PowerPoint</Application>
  <PresentationFormat>Widescreen</PresentationFormat>
  <Paragraphs>267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AAAAA C+ Graphik</vt:lpstr>
      <vt:lpstr>Abadi</vt:lpstr>
      <vt:lpstr>Arial</vt:lpstr>
      <vt:lpstr>Calibri</vt:lpstr>
      <vt:lpstr>Tenorite</vt:lpstr>
      <vt:lpstr>Custom Design</vt:lpstr>
      <vt:lpstr>Data Science Capstone Project 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울드엠마뉴엘 메스핀</cp:lastModifiedBy>
  <cp:revision>223</cp:revision>
  <dcterms:created xsi:type="dcterms:W3CDTF">2021-04-29T18:58:34Z</dcterms:created>
  <dcterms:modified xsi:type="dcterms:W3CDTF">2025-08-20T11:06:33Z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